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4"/>
  </p:sldMasterIdLst>
  <p:notesMasterIdLst>
    <p:notesMasterId r:id="rId6"/>
  </p:notesMasterIdLst>
  <p:sldIdLst>
    <p:sldId id="471" r:id="rId5"/>
  </p:sldIdLst>
  <p:sldSz cx="18288000" cy="10288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5" userDrawn="1">
          <p15:clr>
            <a:srgbClr val="A4A3A4"/>
          </p15:clr>
        </p15:guide>
        <p15:guide id="2" pos="57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38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355" y="77"/>
      </p:cViewPr>
      <p:guideLst>
        <p:guide orient="horz" pos="3265"/>
        <p:guide pos="57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91E26E-0E36-49EB-90A4-D5D30DFDC33F}" type="datetimeFigureOut">
              <a:rPr lang="en-US" smtClean="0"/>
              <a:t>3/24/2021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30F3C3-E647-45E9-A6FE-BE2A30537994}" type="slidenum">
              <a:rPr lang="en-US" smtClean="0"/>
              <a:t>‹#›</a:t>
            </a:fld>
            <a:endParaRPr lang="en-US"/>
          </a:p>
        </p:txBody>
      </p:sp>
    </p:spTree>
    <p:extLst>
      <p:ext uri="{BB962C8B-B14F-4D97-AF65-F5344CB8AC3E}">
        <p14:creationId xmlns:p14="http://schemas.microsoft.com/office/powerpoint/2010/main" val="2216652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A Logo">
    <p:spTree>
      <p:nvGrpSpPr>
        <p:cNvPr id="1" name=""/>
        <p:cNvGrpSpPr/>
        <p:nvPr/>
      </p:nvGrpSpPr>
      <p:grpSpPr>
        <a:xfrm>
          <a:off x="0" y="0"/>
          <a:ext cx="0" cy="0"/>
          <a:chOff x="0" y="0"/>
          <a:chExt cx="0" cy="0"/>
        </a:xfrm>
      </p:grpSpPr>
      <p:pic>
        <p:nvPicPr>
          <p:cNvPr id="9"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476750" y="4432568"/>
            <a:ext cx="9334500" cy="1499664"/>
          </a:xfrm>
          <a:prstGeom prst="rect">
            <a:avLst/>
          </a:prstGeom>
        </p:spPr>
      </p:pic>
    </p:spTree>
    <p:extLst>
      <p:ext uri="{BB962C8B-B14F-4D97-AF65-F5344CB8AC3E}">
        <p14:creationId xmlns:p14="http://schemas.microsoft.com/office/powerpoint/2010/main" val="187031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2 Lines Content 1 Row">
    <p:spTree>
      <p:nvGrpSpPr>
        <p:cNvPr id="1" name=""/>
        <p:cNvGrpSpPr/>
        <p:nvPr/>
      </p:nvGrpSpPr>
      <p:grpSpPr>
        <a:xfrm>
          <a:off x="0" y="0"/>
          <a:ext cx="0" cy="0"/>
          <a:chOff x="0" y="0"/>
          <a:chExt cx="0" cy="0"/>
        </a:xfrm>
      </p:grpSpPr>
      <p:pic>
        <p:nvPicPr>
          <p:cNvPr id="165"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69" name="Picture 168"/>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7751" y="2724902"/>
            <a:ext cx="1314000" cy="72000"/>
          </a:xfrm>
          <a:prstGeom prst="rect">
            <a:avLst/>
          </a:prstGeom>
        </p:spPr>
      </p:pic>
      <p:sp>
        <p:nvSpPr>
          <p:cNvPr id="200" name="Title 1"/>
          <p:cNvSpPr>
            <a:spLocks noGrp="1"/>
          </p:cNvSpPr>
          <p:nvPr>
            <p:ph type="title" hasCustomPrompt="1"/>
          </p:nvPr>
        </p:nvSpPr>
        <p:spPr>
          <a:xfrm>
            <a:off x="1476079" y="1147820"/>
            <a:ext cx="11846413" cy="1290951"/>
          </a:xfrm>
        </p:spPr>
        <p:txBody>
          <a:bodyPr/>
          <a:lstStyle>
            <a:lvl1pPr>
              <a:defRPr baseline="0"/>
            </a:lvl1pPr>
          </a:lstStyle>
          <a:p>
            <a:r>
              <a:rPr lang="en-US" dirty="0"/>
              <a:t>Click to edit Master </a:t>
            </a:r>
            <a:r>
              <a:rPr lang="en-US"/>
              <a:t>title style</a:t>
            </a:r>
            <a:br>
              <a:rPr lang="en-US"/>
            </a:br>
            <a:r>
              <a:rPr lang="en-US"/>
              <a:t>2 Lines</a:t>
            </a:r>
            <a:endParaRPr lang="en-US" dirty="0"/>
          </a:p>
        </p:txBody>
      </p:sp>
      <p:sp>
        <p:nvSpPr>
          <p:cNvPr id="201" name="Content Placeholder 2"/>
          <p:cNvSpPr>
            <a:spLocks noGrp="1"/>
          </p:cNvSpPr>
          <p:nvPr>
            <p:ph idx="1"/>
          </p:nvPr>
        </p:nvSpPr>
        <p:spPr>
          <a:xfrm>
            <a:off x="1476079" y="3345064"/>
            <a:ext cx="15335092"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8"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9"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spTree>
    <p:extLst>
      <p:ext uri="{BB962C8B-B14F-4D97-AF65-F5344CB8AC3E}">
        <p14:creationId xmlns:p14="http://schemas.microsoft.com/office/powerpoint/2010/main" val="1914476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2 Lines Content 2 Rows">
    <p:spTree>
      <p:nvGrpSpPr>
        <p:cNvPr id="1" name=""/>
        <p:cNvGrpSpPr/>
        <p:nvPr/>
      </p:nvGrpSpPr>
      <p:grpSpPr>
        <a:xfrm>
          <a:off x="0" y="0"/>
          <a:ext cx="0" cy="0"/>
          <a:chOff x="0" y="0"/>
          <a:chExt cx="0" cy="0"/>
        </a:xfrm>
      </p:grpSpPr>
      <p:pic>
        <p:nvPicPr>
          <p:cNvPr id="165"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69" name="Picture 168"/>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7751" y="2724902"/>
            <a:ext cx="1314000" cy="72000"/>
          </a:xfrm>
          <a:prstGeom prst="rect">
            <a:avLst/>
          </a:prstGeom>
        </p:spPr>
      </p:pic>
      <p:sp>
        <p:nvSpPr>
          <p:cNvPr id="200" name="Title 1"/>
          <p:cNvSpPr>
            <a:spLocks noGrp="1"/>
          </p:cNvSpPr>
          <p:nvPr>
            <p:ph type="title" hasCustomPrompt="1"/>
          </p:nvPr>
        </p:nvSpPr>
        <p:spPr>
          <a:xfrm>
            <a:off x="1476079" y="1147820"/>
            <a:ext cx="11846413" cy="1290951"/>
          </a:xfrm>
        </p:spPr>
        <p:txBody>
          <a:bodyPr/>
          <a:lstStyle>
            <a:lvl1pPr>
              <a:defRPr baseline="0"/>
            </a:lvl1pPr>
          </a:lstStyle>
          <a:p>
            <a:r>
              <a:rPr lang="en-US" dirty="0"/>
              <a:t>Click to edit Master </a:t>
            </a:r>
            <a:r>
              <a:rPr lang="en-US"/>
              <a:t>title style</a:t>
            </a:r>
            <a:br>
              <a:rPr lang="en-US"/>
            </a:br>
            <a:r>
              <a:rPr lang="en-US"/>
              <a:t>2 Lines</a:t>
            </a:r>
            <a:endParaRPr lang="en-US" dirty="0"/>
          </a:p>
        </p:txBody>
      </p:sp>
      <p:sp>
        <p:nvSpPr>
          <p:cNvPr id="201" name="Content Placeholder 2"/>
          <p:cNvSpPr>
            <a:spLocks noGrp="1"/>
          </p:cNvSpPr>
          <p:nvPr>
            <p:ph idx="1"/>
          </p:nvPr>
        </p:nvSpPr>
        <p:spPr>
          <a:xfrm>
            <a:off x="1476079" y="3345064"/>
            <a:ext cx="7454718"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40" name="Content Placeholder 2"/>
          <p:cNvSpPr>
            <a:spLocks noGrp="1"/>
          </p:cNvSpPr>
          <p:nvPr>
            <p:ph idx="13"/>
          </p:nvPr>
        </p:nvSpPr>
        <p:spPr>
          <a:xfrm>
            <a:off x="9386500" y="3345064"/>
            <a:ext cx="7423065"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9"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10"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spTree>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2 Lines Content 3 Rows">
    <p:spTree>
      <p:nvGrpSpPr>
        <p:cNvPr id="1" name=""/>
        <p:cNvGrpSpPr/>
        <p:nvPr/>
      </p:nvGrpSpPr>
      <p:grpSpPr>
        <a:xfrm>
          <a:off x="0" y="0"/>
          <a:ext cx="0" cy="0"/>
          <a:chOff x="0" y="0"/>
          <a:chExt cx="0" cy="0"/>
        </a:xfrm>
      </p:grpSpPr>
      <p:pic>
        <p:nvPicPr>
          <p:cNvPr id="165"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69" name="Picture 168"/>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7751" y="2724902"/>
            <a:ext cx="1314000" cy="72000"/>
          </a:xfrm>
          <a:prstGeom prst="rect">
            <a:avLst/>
          </a:prstGeom>
        </p:spPr>
      </p:pic>
      <p:sp>
        <p:nvSpPr>
          <p:cNvPr id="200" name="Title 1"/>
          <p:cNvSpPr>
            <a:spLocks noGrp="1"/>
          </p:cNvSpPr>
          <p:nvPr>
            <p:ph type="title" hasCustomPrompt="1"/>
          </p:nvPr>
        </p:nvSpPr>
        <p:spPr>
          <a:xfrm>
            <a:off x="1476079" y="1147820"/>
            <a:ext cx="11846413" cy="1290951"/>
          </a:xfrm>
        </p:spPr>
        <p:txBody>
          <a:bodyPr/>
          <a:lstStyle>
            <a:lvl1pPr>
              <a:defRPr baseline="0"/>
            </a:lvl1pPr>
          </a:lstStyle>
          <a:p>
            <a:r>
              <a:rPr lang="en-US" dirty="0"/>
              <a:t>Click to edit Master </a:t>
            </a:r>
            <a:r>
              <a:rPr lang="en-US"/>
              <a:t>title style</a:t>
            </a:r>
            <a:br>
              <a:rPr lang="en-US"/>
            </a:br>
            <a:r>
              <a:rPr lang="en-US"/>
              <a:t>2 Lines</a:t>
            </a:r>
            <a:endParaRPr lang="en-US" dirty="0"/>
          </a:p>
        </p:txBody>
      </p:sp>
      <p:sp>
        <p:nvSpPr>
          <p:cNvPr id="201" name="Content Placeholder 2"/>
          <p:cNvSpPr>
            <a:spLocks noGrp="1"/>
          </p:cNvSpPr>
          <p:nvPr>
            <p:ph idx="1"/>
          </p:nvPr>
        </p:nvSpPr>
        <p:spPr>
          <a:xfrm>
            <a:off x="1476079" y="3345064"/>
            <a:ext cx="4808689"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40" name="Content Placeholder 2"/>
          <p:cNvSpPr>
            <a:spLocks noGrp="1"/>
          </p:cNvSpPr>
          <p:nvPr>
            <p:ph idx="13"/>
          </p:nvPr>
        </p:nvSpPr>
        <p:spPr>
          <a:xfrm>
            <a:off x="6752681" y="3345064"/>
            <a:ext cx="4800425"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41" name="Content Placeholder 2"/>
          <p:cNvSpPr>
            <a:spLocks noGrp="1"/>
          </p:cNvSpPr>
          <p:nvPr>
            <p:ph idx="14"/>
          </p:nvPr>
        </p:nvSpPr>
        <p:spPr>
          <a:xfrm>
            <a:off x="12008060" y="3345064"/>
            <a:ext cx="4810193"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10"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11"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spTree>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Header 2 Lines Content 1 Row">
    <p:spTree>
      <p:nvGrpSpPr>
        <p:cNvPr id="1" name=""/>
        <p:cNvGrpSpPr/>
        <p:nvPr/>
      </p:nvGrpSpPr>
      <p:grpSpPr>
        <a:xfrm>
          <a:off x="0" y="0"/>
          <a:ext cx="0" cy="0"/>
          <a:chOff x="0" y="0"/>
          <a:chExt cx="0" cy="0"/>
        </a:xfrm>
      </p:grpSpPr>
      <p:pic>
        <p:nvPicPr>
          <p:cNvPr id="165"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69" name="Picture 168"/>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7751" y="2724902"/>
            <a:ext cx="1314000" cy="72000"/>
          </a:xfrm>
          <a:prstGeom prst="rect">
            <a:avLst/>
          </a:prstGeom>
        </p:spPr>
      </p:pic>
      <p:sp>
        <p:nvSpPr>
          <p:cNvPr id="200" name="Title 1"/>
          <p:cNvSpPr>
            <a:spLocks noGrp="1"/>
          </p:cNvSpPr>
          <p:nvPr>
            <p:ph type="title" hasCustomPrompt="1"/>
          </p:nvPr>
        </p:nvSpPr>
        <p:spPr>
          <a:xfrm>
            <a:off x="1476079" y="1147820"/>
            <a:ext cx="11846413" cy="1290951"/>
          </a:xfrm>
        </p:spPr>
        <p:txBody>
          <a:bodyPr/>
          <a:lstStyle>
            <a:lvl1pPr>
              <a:defRPr baseline="0"/>
            </a:lvl1pPr>
          </a:lstStyle>
          <a:p>
            <a:r>
              <a:rPr lang="en-US" dirty="0"/>
              <a:t>Click to edit Master title style</a:t>
            </a:r>
            <a:br>
              <a:rPr lang="en-US" dirty="0"/>
            </a:br>
            <a:r>
              <a:rPr lang="en-US" dirty="0"/>
              <a:t>2 Lines</a:t>
            </a:r>
          </a:p>
        </p:txBody>
      </p:sp>
      <p:sp>
        <p:nvSpPr>
          <p:cNvPr id="201" name="Content Placeholder 2"/>
          <p:cNvSpPr>
            <a:spLocks noGrp="1"/>
          </p:cNvSpPr>
          <p:nvPr>
            <p:ph idx="1"/>
          </p:nvPr>
        </p:nvSpPr>
        <p:spPr>
          <a:xfrm>
            <a:off x="1476079" y="3345064"/>
            <a:ext cx="3490579"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40" name="Content Placeholder 2"/>
          <p:cNvSpPr>
            <a:spLocks noGrp="1"/>
          </p:cNvSpPr>
          <p:nvPr>
            <p:ph idx="13"/>
          </p:nvPr>
        </p:nvSpPr>
        <p:spPr>
          <a:xfrm>
            <a:off x="5424321" y="3345064"/>
            <a:ext cx="3504170"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41" name="Content Placeholder 2"/>
          <p:cNvSpPr>
            <a:spLocks noGrp="1"/>
          </p:cNvSpPr>
          <p:nvPr>
            <p:ph idx="14"/>
          </p:nvPr>
        </p:nvSpPr>
        <p:spPr>
          <a:xfrm>
            <a:off x="9382027" y="3345064"/>
            <a:ext cx="3485519"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42" name="Content Placeholder 2"/>
          <p:cNvSpPr>
            <a:spLocks noGrp="1"/>
          </p:cNvSpPr>
          <p:nvPr>
            <p:ph idx="15"/>
          </p:nvPr>
        </p:nvSpPr>
        <p:spPr>
          <a:xfrm>
            <a:off x="13331236" y="3345064"/>
            <a:ext cx="3489668"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11"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12"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spTree>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Orange">
    <p:bg>
      <p:bgPr>
        <a:solidFill>
          <a:schemeClr val="accent5"/>
        </a:solidFill>
        <a:effectLst/>
      </p:bgPr>
    </p:bg>
    <p:spTree>
      <p:nvGrpSpPr>
        <p:cNvPr id="1" name=""/>
        <p:cNvGrpSpPr/>
        <p:nvPr/>
      </p:nvGrpSpPr>
      <p:grpSpPr>
        <a:xfrm>
          <a:off x="0" y="0"/>
          <a:ext cx="0" cy="0"/>
          <a:chOff x="0" y="0"/>
          <a:chExt cx="0" cy="0"/>
        </a:xfrm>
      </p:grpSpPr>
      <p:sp>
        <p:nvSpPr>
          <p:cNvPr id="200" name="Title 1"/>
          <p:cNvSpPr>
            <a:spLocks noGrp="1"/>
          </p:cNvSpPr>
          <p:nvPr>
            <p:ph type="title"/>
          </p:nvPr>
        </p:nvSpPr>
        <p:spPr>
          <a:xfrm>
            <a:off x="1476079" y="5142829"/>
            <a:ext cx="15335092" cy="2089512"/>
          </a:xfrm>
        </p:spPr>
        <p:txBody>
          <a:bodyPr anchor="b" anchorCtr="0"/>
          <a:lstStyle>
            <a:lvl1pPr>
              <a:defRPr baseline="0">
                <a:solidFill>
                  <a:schemeClr val="bg1"/>
                </a:solidFill>
              </a:defRPr>
            </a:lvl1pPr>
          </a:lstStyle>
          <a:p>
            <a:r>
              <a:rPr lang="ru-RU"/>
              <a:t>Образец заголовка</a:t>
            </a:r>
            <a:endParaRPr lang="en-US" dirty="0"/>
          </a:p>
        </p:txBody>
      </p:sp>
    </p:spTree>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Green">
    <p:bg>
      <p:bgPr>
        <a:solidFill>
          <a:schemeClr val="accent2"/>
        </a:solidFill>
        <a:effectLst/>
      </p:bgPr>
    </p:bg>
    <p:spTree>
      <p:nvGrpSpPr>
        <p:cNvPr id="1" name=""/>
        <p:cNvGrpSpPr/>
        <p:nvPr/>
      </p:nvGrpSpPr>
      <p:grpSpPr>
        <a:xfrm>
          <a:off x="0" y="0"/>
          <a:ext cx="0" cy="0"/>
          <a:chOff x="0" y="0"/>
          <a:chExt cx="0" cy="0"/>
        </a:xfrm>
      </p:grpSpPr>
      <p:sp>
        <p:nvSpPr>
          <p:cNvPr id="200" name="Title 1"/>
          <p:cNvSpPr>
            <a:spLocks noGrp="1"/>
          </p:cNvSpPr>
          <p:nvPr>
            <p:ph type="title"/>
          </p:nvPr>
        </p:nvSpPr>
        <p:spPr>
          <a:xfrm>
            <a:off x="1476079" y="5142829"/>
            <a:ext cx="15335092" cy="2089512"/>
          </a:xfrm>
        </p:spPr>
        <p:txBody>
          <a:bodyPr anchor="b" anchorCtr="0"/>
          <a:lstStyle>
            <a:lvl1pPr>
              <a:defRPr baseline="0">
                <a:solidFill>
                  <a:schemeClr val="bg1"/>
                </a:solidFill>
              </a:defRPr>
            </a:lvl1pPr>
          </a:lstStyle>
          <a:p>
            <a:r>
              <a:rPr lang="ru-RU"/>
              <a:t>Образец заголовка</a:t>
            </a:r>
            <a:endParaRPr lang="en-US" dirty="0"/>
          </a:p>
        </p:txBody>
      </p:sp>
    </p:spTree>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Red">
    <p:bg>
      <p:bgPr>
        <a:solidFill>
          <a:schemeClr val="accent3"/>
        </a:solidFill>
        <a:effectLst/>
      </p:bgPr>
    </p:bg>
    <p:spTree>
      <p:nvGrpSpPr>
        <p:cNvPr id="1" name=""/>
        <p:cNvGrpSpPr/>
        <p:nvPr/>
      </p:nvGrpSpPr>
      <p:grpSpPr>
        <a:xfrm>
          <a:off x="0" y="0"/>
          <a:ext cx="0" cy="0"/>
          <a:chOff x="0" y="0"/>
          <a:chExt cx="0" cy="0"/>
        </a:xfrm>
      </p:grpSpPr>
      <p:sp>
        <p:nvSpPr>
          <p:cNvPr id="200" name="Title 1"/>
          <p:cNvSpPr>
            <a:spLocks noGrp="1"/>
          </p:cNvSpPr>
          <p:nvPr>
            <p:ph type="title"/>
          </p:nvPr>
        </p:nvSpPr>
        <p:spPr>
          <a:xfrm>
            <a:off x="1476079" y="5142829"/>
            <a:ext cx="15335092" cy="2089512"/>
          </a:xfrm>
        </p:spPr>
        <p:txBody>
          <a:bodyPr anchor="b" anchorCtr="0"/>
          <a:lstStyle>
            <a:lvl1pPr>
              <a:defRPr baseline="0">
                <a:solidFill>
                  <a:schemeClr val="bg1"/>
                </a:solidFill>
              </a:defRPr>
            </a:lvl1pPr>
          </a:lstStyle>
          <a:p>
            <a:r>
              <a:rPr lang="ru-RU"/>
              <a:t>Образец заголовка</a:t>
            </a:r>
            <a:endParaRPr lang="en-US" dirty="0"/>
          </a:p>
        </p:txBody>
      </p:sp>
    </p:spTree>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Lilac">
    <p:bg>
      <p:bgPr>
        <a:solidFill>
          <a:schemeClr val="accent4"/>
        </a:solidFill>
        <a:effectLst/>
      </p:bgPr>
    </p:bg>
    <p:spTree>
      <p:nvGrpSpPr>
        <p:cNvPr id="1" name=""/>
        <p:cNvGrpSpPr/>
        <p:nvPr/>
      </p:nvGrpSpPr>
      <p:grpSpPr>
        <a:xfrm>
          <a:off x="0" y="0"/>
          <a:ext cx="0" cy="0"/>
          <a:chOff x="0" y="0"/>
          <a:chExt cx="0" cy="0"/>
        </a:xfrm>
      </p:grpSpPr>
      <p:sp>
        <p:nvSpPr>
          <p:cNvPr id="200" name="Title 1"/>
          <p:cNvSpPr>
            <a:spLocks noGrp="1"/>
          </p:cNvSpPr>
          <p:nvPr>
            <p:ph type="title"/>
          </p:nvPr>
        </p:nvSpPr>
        <p:spPr>
          <a:xfrm>
            <a:off x="1476079" y="5142829"/>
            <a:ext cx="15335092" cy="2089512"/>
          </a:xfrm>
        </p:spPr>
        <p:txBody>
          <a:bodyPr anchor="b" anchorCtr="0"/>
          <a:lstStyle>
            <a:lvl1pPr>
              <a:defRPr baseline="0">
                <a:solidFill>
                  <a:schemeClr val="bg1"/>
                </a:solidFill>
              </a:defRPr>
            </a:lvl1pPr>
          </a:lstStyle>
          <a:p>
            <a:r>
              <a:rPr lang="ru-RU"/>
              <a:t>Образец заголовка</a:t>
            </a:r>
            <a:endParaRPr lang="en-US" dirty="0"/>
          </a:p>
        </p:txBody>
      </p:sp>
    </p:spTree>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Teal">
    <p:bg>
      <p:bgPr>
        <a:solidFill>
          <a:schemeClr val="accent1"/>
        </a:solidFill>
        <a:effectLst/>
      </p:bgPr>
    </p:bg>
    <p:spTree>
      <p:nvGrpSpPr>
        <p:cNvPr id="1" name=""/>
        <p:cNvGrpSpPr/>
        <p:nvPr/>
      </p:nvGrpSpPr>
      <p:grpSpPr>
        <a:xfrm>
          <a:off x="0" y="0"/>
          <a:ext cx="0" cy="0"/>
          <a:chOff x="0" y="0"/>
          <a:chExt cx="0" cy="0"/>
        </a:xfrm>
      </p:grpSpPr>
      <p:sp>
        <p:nvSpPr>
          <p:cNvPr id="200" name="Title 1"/>
          <p:cNvSpPr>
            <a:spLocks noGrp="1"/>
          </p:cNvSpPr>
          <p:nvPr>
            <p:ph type="title"/>
          </p:nvPr>
        </p:nvSpPr>
        <p:spPr>
          <a:xfrm>
            <a:off x="1476079" y="5142829"/>
            <a:ext cx="15335092" cy="2089512"/>
          </a:xfrm>
        </p:spPr>
        <p:txBody>
          <a:bodyPr anchor="b" anchorCtr="0"/>
          <a:lstStyle>
            <a:lvl1pPr>
              <a:defRPr baseline="0">
                <a:solidFill>
                  <a:schemeClr val="bg1"/>
                </a:solidFill>
              </a:defRPr>
            </a:lvl1pPr>
          </a:lstStyle>
          <a:p>
            <a:r>
              <a:rPr lang="ru-RU"/>
              <a:t>Образец заголовка</a:t>
            </a:r>
            <a:endParaRPr lang="en-US" dirty="0"/>
          </a:p>
        </p:txBody>
      </p:sp>
    </p:spTree>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eader 1 Line Big Photo">
    <p:spTree>
      <p:nvGrpSpPr>
        <p:cNvPr id="1" name=""/>
        <p:cNvGrpSpPr/>
        <p:nvPr/>
      </p:nvGrpSpPr>
      <p:grpSpPr>
        <a:xfrm>
          <a:off x="0" y="0"/>
          <a:ext cx="0" cy="0"/>
          <a:chOff x="0" y="0"/>
          <a:chExt cx="0" cy="0"/>
        </a:xfrm>
      </p:grpSpPr>
      <p:sp>
        <p:nvSpPr>
          <p:cNvPr id="2" name="Title 1"/>
          <p:cNvSpPr>
            <a:spLocks noGrp="1"/>
          </p:cNvSpPr>
          <p:nvPr>
            <p:ph type="title"/>
          </p:nvPr>
        </p:nvSpPr>
        <p:spPr>
          <a:xfrm>
            <a:off x="1476079" y="1147820"/>
            <a:ext cx="11846413" cy="849927"/>
          </a:xfrm>
        </p:spPr>
        <p:txBody>
          <a:bodyPr/>
          <a:lstStyle>
            <a:lvl1pPr>
              <a:defRPr baseline="0"/>
            </a:lvl1pPr>
          </a:lstStyle>
          <a:p>
            <a:r>
              <a:rPr lang="ru-RU"/>
              <a:t>Образец заголовка</a:t>
            </a:r>
            <a:endParaRPr lang="en-US" dirty="0"/>
          </a:p>
        </p:txBody>
      </p:sp>
      <p:pic>
        <p:nvPicPr>
          <p:cNvPr id="9"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0" name="Picture 9"/>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6078" y="1997746"/>
            <a:ext cx="1317520" cy="72000"/>
          </a:xfrm>
          <a:prstGeom prst="rect">
            <a:avLst/>
          </a:prstGeom>
        </p:spPr>
      </p:pic>
      <p:sp>
        <p:nvSpPr>
          <p:cNvPr id="40" name="Picture Placeholder 7"/>
          <p:cNvSpPr>
            <a:spLocks noGrp="1"/>
          </p:cNvSpPr>
          <p:nvPr>
            <p:ph type="pic" sz="quarter" idx="20"/>
          </p:nvPr>
        </p:nvSpPr>
        <p:spPr>
          <a:xfrm>
            <a:off x="1482709" y="2617917"/>
            <a:ext cx="15326856" cy="6413651"/>
          </a:xfrm>
          <a:solidFill>
            <a:schemeClr val="tx2">
              <a:lumMod val="10000"/>
              <a:lumOff val="90000"/>
            </a:schemeClr>
          </a:solidFill>
        </p:spPr>
        <p:txBody>
          <a:bodyPr vert="horz" anchor="ctr" anchorCtr="0"/>
          <a:lstStyle>
            <a:lvl1pPr marL="0" indent="0" algn="ctr">
              <a:buNone/>
              <a:defRPr sz="2000" cap="all" baseline="0"/>
            </a:lvl1pPr>
          </a:lstStyle>
          <a:p>
            <a:r>
              <a:rPr lang="ru-RU"/>
              <a:t>Вставка рисунка</a:t>
            </a:r>
            <a:endParaRPr lang="en-US" dirty="0"/>
          </a:p>
        </p:txBody>
      </p:sp>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1 Line">
    <p:bg>
      <p:bgPr>
        <a:solidFill>
          <a:schemeClr val="bg1"/>
        </a:solidFill>
        <a:effectLst/>
      </p:bgPr>
    </p:bg>
    <p:spTree>
      <p:nvGrpSpPr>
        <p:cNvPr id="1" name=""/>
        <p:cNvGrpSpPr/>
        <p:nvPr/>
      </p:nvGrpSpPr>
      <p:grpSpPr>
        <a:xfrm>
          <a:off x="0" y="0"/>
          <a:ext cx="0" cy="0"/>
          <a:chOff x="0" y="0"/>
          <a:chExt cx="0" cy="0"/>
        </a:xfrm>
      </p:grpSpPr>
      <p:pic>
        <p:nvPicPr>
          <p:cNvPr id="8" name="Graphic 7"/>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71342" y="3124683"/>
            <a:ext cx="3853543" cy="619105"/>
          </a:xfrm>
          <a:prstGeom prst="rect">
            <a:avLst/>
          </a:prstGeom>
        </p:spPr>
      </p:pic>
      <p:sp>
        <p:nvSpPr>
          <p:cNvPr id="9" name="Title 1"/>
          <p:cNvSpPr>
            <a:spLocks noGrp="1"/>
          </p:cNvSpPr>
          <p:nvPr>
            <p:ph type="title" hasCustomPrompt="1"/>
          </p:nvPr>
        </p:nvSpPr>
        <p:spPr>
          <a:xfrm>
            <a:off x="4076249" y="4059867"/>
            <a:ext cx="11375424" cy="1084428"/>
          </a:xfrm>
          <a:noFill/>
        </p:spPr>
        <p:txBody>
          <a:bodyPr/>
          <a:lstStyle>
            <a:lvl1pPr>
              <a:defRPr/>
            </a:lvl1pPr>
          </a:lstStyle>
          <a:p>
            <a:r>
              <a:rPr lang="en-US" dirty="0"/>
              <a:t>Click to edit text</a:t>
            </a:r>
          </a:p>
        </p:txBody>
      </p:sp>
      <p:sp>
        <p:nvSpPr>
          <p:cNvPr id="11" name="TextBox 10"/>
          <p:cNvSpPr txBox="1"/>
          <p:nvPr userDrawn="1"/>
        </p:nvSpPr>
        <p:spPr>
          <a:xfrm>
            <a:off x="4111218" y="7232342"/>
            <a:ext cx="3484278" cy="1799227"/>
          </a:xfrm>
          <a:prstGeom prst="rect">
            <a:avLst/>
          </a:prstGeom>
          <a:noFill/>
        </p:spPr>
        <p:txBody>
          <a:bodyPr wrap="square" lIns="0" tIns="0" rIns="0" bIns="0" rtlCol="0">
            <a:noAutofit/>
          </a:bodyPr>
          <a:lstStyle/>
          <a:p>
            <a:pPr lvl="0"/>
            <a:r>
              <a:rPr lang="en-US" sz="2400" b="0" i="0" dirty="0">
                <a:solidFill>
                  <a:schemeClr val="tx2"/>
                </a:solidFill>
                <a:latin typeface="+mn-lt"/>
              </a:rPr>
              <a:t>New York </a:t>
            </a:r>
            <a:r>
              <a:rPr lang="en-US" sz="2400" b="0" i="0" dirty="0">
                <a:solidFill>
                  <a:schemeClr val="tx2"/>
                </a:solidFill>
                <a:latin typeface="Open Sans Light" charset="0"/>
                <a:ea typeface="Open Sans Light" charset="0"/>
                <a:cs typeface="Open Sans Light" charset="0"/>
              </a:rPr>
              <a:t>USA</a:t>
            </a:r>
          </a:p>
          <a:p>
            <a:pPr lvl="0"/>
            <a:r>
              <a:rPr lang="en-US" sz="2400" b="0" i="0" dirty="0">
                <a:solidFill>
                  <a:schemeClr val="tx2"/>
                </a:solidFill>
                <a:latin typeface="+mn-lt"/>
              </a:rPr>
              <a:t>London </a:t>
            </a:r>
            <a:r>
              <a:rPr lang="en-US" sz="2400" b="0" i="0" dirty="0">
                <a:solidFill>
                  <a:schemeClr val="tx2"/>
                </a:solidFill>
                <a:latin typeface="Open Sans Light" charset="0"/>
                <a:ea typeface="Open Sans Light" charset="0"/>
                <a:cs typeface="Open Sans Light" charset="0"/>
              </a:rPr>
              <a:t>UK</a:t>
            </a:r>
          </a:p>
          <a:p>
            <a:pPr lvl="0"/>
            <a:r>
              <a:rPr lang="en-US" sz="2400" b="0" i="0" dirty="0">
                <a:solidFill>
                  <a:schemeClr val="tx2"/>
                </a:solidFill>
                <a:latin typeface="+mn-lt"/>
              </a:rPr>
              <a:t>Munich </a:t>
            </a:r>
            <a:r>
              <a:rPr lang="en-US" sz="2400" b="0" i="0" dirty="0">
                <a:solidFill>
                  <a:schemeClr val="tx2"/>
                </a:solidFill>
                <a:latin typeface="Open Sans Light" charset="0"/>
                <a:ea typeface="Open Sans Light" charset="0"/>
                <a:cs typeface="Open Sans Light" charset="0"/>
              </a:rPr>
              <a:t>Germany</a:t>
            </a:r>
          </a:p>
          <a:p>
            <a:pPr lvl="0"/>
            <a:r>
              <a:rPr lang="en-US" sz="2400" b="0" i="0" dirty="0">
                <a:solidFill>
                  <a:schemeClr val="tx2"/>
                </a:solidFill>
                <a:latin typeface="+mn-lt"/>
              </a:rPr>
              <a:t>Zug </a:t>
            </a:r>
            <a:r>
              <a:rPr lang="en-US" sz="2400" b="0" i="0" dirty="0">
                <a:solidFill>
                  <a:schemeClr val="tx2"/>
                </a:solidFill>
                <a:latin typeface="Open Sans Light" charset="0"/>
                <a:ea typeface="Open Sans Light" charset="0"/>
                <a:cs typeface="Open Sans Light" charset="0"/>
              </a:rPr>
              <a:t>Switzerland</a:t>
            </a:r>
          </a:p>
          <a:p>
            <a:endParaRPr lang="en-US" sz="2400" b="0" i="0" dirty="0">
              <a:solidFill>
                <a:schemeClr val="tx2"/>
              </a:solidFill>
              <a:latin typeface="+mn-lt"/>
            </a:endParaRPr>
          </a:p>
        </p:txBody>
      </p:sp>
      <p:pic>
        <p:nvPicPr>
          <p:cNvPr id="42" name="Picture 41"/>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4121888" y="5089354"/>
            <a:ext cx="1317520" cy="72000"/>
          </a:xfrm>
          <a:prstGeom prst="rect">
            <a:avLst/>
          </a:prstGeom>
        </p:spPr>
      </p:pic>
    </p:spTree>
    <p:extLst>
      <p:ext uri="{BB962C8B-B14F-4D97-AF65-F5344CB8AC3E}">
        <p14:creationId xmlns:p14="http://schemas.microsoft.com/office/powerpoint/2010/main" val="7937583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Header 1 Line 2 Photos">
    <p:spTree>
      <p:nvGrpSpPr>
        <p:cNvPr id="1" name=""/>
        <p:cNvGrpSpPr/>
        <p:nvPr/>
      </p:nvGrpSpPr>
      <p:grpSpPr>
        <a:xfrm>
          <a:off x="0" y="0"/>
          <a:ext cx="0" cy="0"/>
          <a:chOff x="0" y="0"/>
          <a:chExt cx="0" cy="0"/>
        </a:xfrm>
      </p:grpSpPr>
      <p:sp>
        <p:nvSpPr>
          <p:cNvPr id="2" name="Title 1"/>
          <p:cNvSpPr>
            <a:spLocks noGrp="1"/>
          </p:cNvSpPr>
          <p:nvPr>
            <p:ph type="title"/>
          </p:nvPr>
        </p:nvSpPr>
        <p:spPr>
          <a:xfrm>
            <a:off x="1476079" y="1147820"/>
            <a:ext cx="11846413" cy="849927"/>
          </a:xfrm>
        </p:spPr>
        <p:txBody>
          <a:bodyPr/>
          <a:lstStyle>
            <a:lvl1pPr>
              <a:defRPr baseline="0"/>
            </a:lvl1pPr>
          </a:lstStyle>
          <a:p>
            <a:r>
              <a:rPr lang="ru-RU"/>
              <a:t>Образец заголовка</a:t>
            </a:r>
            <a:endParaRPr lang="en-US" dirty="0"/>
          </a:p>
        </p:txBody>
      </p:sp>
      <p:pic>
        <p:nvPicPr>
          <p:cNvPr id="9"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0" name="Picture 9"/>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6078" y="1997746"/>
            <a:ext cx="1317520" cy="72000"/>
          </a:xfrm>
          <a:prstGeom prst="rect">
            <a:avLst/>
          </a:prstGeom>
        </p:spPr>
      </p:pic>
      <p:sp>
        <p:nvSpPr>
          <p:cNvPr id="40" name="Picture Placeholder 7"/>
          <p:cNvSpPr>
            <a:spLocks noGrp="1"/>
          </p:cNvSpPr>
          <p:nvPr>
            <p:ph type="pic" sz="quarter" idx="20"/>
          </p:nvPr>
        </p:nvSpPr>
        <p:spPr>
          <a:xfrm>
            <a:off x="1482709" y="2617918"/>
            <a:ext cx="7448088" cy="6413650"/>
          </a:xfrm>
          <a:solidFill>
            <a:schemeClr val="tx2">
              <a:lumMod val="10000"/>
              <a:lumOff val="90000"/>
            </a:schemeClr>
          </a:solidFill>
        </p:spPr>
        <p:txBody>
          <a:bodyPr vert="horz" anchor="ctr" anchorCtr="0"/>
          <a:lstStyle>
            <a:lvl1pPr marL="0" indent="0" algn="ctr">
              <a:buNone/>
              <a:defRPr sz="2000" cap="all" baseline="0"/>
            </a:lvl1pPr>
          </a:lstStyle>
          <a:p>
            <a:r>
              <a:rPr lang="ru-RU"/>
              <a:t>Вставка рисунка</a:t>
            </a:r>
            <a:endParaRPr lang="en-US" dirty="0"/>
          </a:p>
        </p:txBody>
      </p:sp>
      <p:sp>
        <p:nvSpPr>
          <p:cNvPr id="38" name="Picture Placeholder 7"/>
          <p:cNvSpPr>
            <a:spLocks noGrp="1"/>
          </p:cNvSpPr>
          <p:nvPr>
            <p:ph type="pic" sz="quarter" idx="21"/>
          </p:nvPr>
        </p:nvSpPr>
        <p:spPr>
          <a:xfrm>
            <a:off x="9386260" y="2617918"/>
            <a:ext cx="7429932" cy="6413650"/>
          </a:xfrm>
          <a:solidFill>
            <a:schemeClr val="tx2">
              <a:lumMod val="10000"/>
              <a:lumOff val="90000"/>
            </a:schemeClr>
          </a:solidFill>
        </p:spPr>
        <p:txBody>
          <a:bodyPr vert="horz" anchor="ctr" anchorCtr="0"/>
          <a:lstStyle>
            <a:lvl1pPr marL="0" indent="0" algn="ctr">
              <a:buNone/>
              <a:defRPr sz="2000" cap="all" baseline="0"/>
            </a:lvl1pPr>
          </a:lstStyle>
          <a:p>
            <a:r>
              <a:rPr lang="ru-RU"/>
              <a:t>Вставка рисунка</a:t>
            </a:r>
            <a:endParaRPr lang="en-US" dirty="0"/>
          </a:p>
        </p:txBody>
      </p:sp>
    </p:spTree>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Header 1 Line 8 Images">
    <p:spTree>
      <p:nvGrpSpPr>
        <p:cNvPr id="1" name=""/>
        <p:cNvGrpSpPr/>
        <p:nvPr/>
      </p:nvGrpSpPr>
      <p:grpSpPr>
        <a:xfrm>
          <a:off x="0" y="0"/>
          <a:ext cx="0" cy="0"/>
          <a:chOff x="0" y="0"/>
          <a:chExt cx="0" cy="0"/>
        </a:xfrm>
      </p:grpSpPr>
      <p:sp>
        <p:nvSpPr>
          <p:cNvPr id="2" name="Title 1"/>
          <p:cNvSpPr>
            <a:spLocks noGrp="1"/>
          </p:cNvSpPr>
          <p:nvPr>
            <p:ph type="title"/>
          </p:nvPr>
        </p:nvSpPr>
        <p:spPr>
          <a:xfrm>
            <a:off x="1476079" y="1147820"/>
            <a:ext cx="11846413" cy="849927"/>
          </a:xfrm>
        </p:spPr>
        <p:txBody>
          <a:bodyPr/>
          <a:lstStyle>
            <a:lvl1pPr>
              <a:defRPr baseline="0"/>
            </a:lvl1pPr>
          </a:lstStyle>
          <a:p>
            <a:r>
              <a:rPr lang="ru-RU"/>
              <a:t>Образец заголовка</a:t>
            </a:r>
            <a:endParaRPr lang="en-US" dirty="0"/>
          </a:p>
        </p:txBody>
      </p:sp>
      <p:pic>
        <p:nvPicPr>
          <p:cNvPr id="9"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0" name="Picture 9"/>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6078" y="1997746"/>
            <a:ext cx="1317520" cy="72000"/>
          </a:xfrm>
          <a:prstGeom prst="rect">
            <a:avLst/>
          </a:prstGeom>
        </p:spPr>
      </p:pic>
      <p:sp>
        <p:nvSpPr>
          <p:cNvPr id="40" name="Picture Placeholder 7"/>
          <p:cNvSpPr>
            <a:spLocks noGrp="1"/>
          </p:cNvSpPr>
          <p:nvPr>
            <p:ph type="pic" sz="quarter" idx="20"/>
          </p:nvPr>
        </p:nvSpPr>
        <p:spPr>
          <a:xfrm>
            <a:off x="1471809" y="2617918"/>
            <a:ext cx="3493420" cy="2978225"/>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1" name="Picture Placeholder 7"/>
          <p:cNvSpPr>
            <a:spLocks noGrp="1"/>
          </p:cNvSpPr>
          <p:nvPr>
            <p:ph type="pic" sz="quarter" idx="22"/>
          </p:nvPr>
        </p:nvSpPr>
        <p:spPr>
          <a:xfrm>
            <a:off x="1471809" y="6053343"/>
            <a:ext cx="3493420" cy="2978225"/>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2" name="Picture Placeholder 7"/>
          <p:cNvSpPr>
            <a:spLocks noGrp="1"/>
          </p:cNvSpPr>
          <p:nvPr>
            <p:ph type="pic" sz="quarter" idx="23"/>
          </p:nvPr>
        </p:nvSpPr>
        <p:spPr>
          <a:xfrm>
            <a:off x="5425587" y="2617918"/>
            <a:ext cx="3497502" cy="2978225"/>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3" name="Picture Placeholder 7"/>
          <p:cNvSpPr>
            <a:spLocks noGrp="1"/>
          </p:cNvSpPr>
          <p:nvPr>
            <p:ph type="pic" sz="quarter" idx="24"/>
          </p:nvPr>
        </p:nvSpPr>
        <p:spPr>
          <a:xfrm>
            <a:off x="5425587" y="6053343"/>
            <a:ext cx="3498478" cy="2978225"/>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4" name="Picture Placeholder 7"/>
          <p:cNvSpPr>
            <a:spLocks noGrp="1"/>
          </p:cNvSpPr>
          <p:nvPr>
            <p:ph type="pic" sz="quarter" idx="25"/>
          </p:nvPr>
        </p:nvSpPr>
        <p:spPr>
          <a:xfrm>
            <a:off x="9386500" y="2617918"/>
            <a:ext cx="3485418" cy="2978225"/>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5" name="Picture Placeholder 7"/>
          <p:cNvSpPr>
            <a:spLocks noGrp="1"/>
          </p:cNvSpPr>
          <p:nvPr>
            <p:ph type="pic" sz="quarter" idx="26"/>
          </p:nvPr>
        </p:nvSpPr>
        <p:spPr>
          <a:xfrm>
            <a:off x="9386500" y="6053343"/>
            <a:ext cx="3484277" cy="2978225"/>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6" name="Picture Placeholder 7"/>
          <p:cNvSpPr>
            <a:spLocks noGrp="1"/>
          </p:cNvSpPr>
          <p:nvPr>
            <p:ph type="pic" sz="quarter" idx="27"/>
          </p:nvPr>
        </p:nvSpPr>
        <p:spPr>
          <a:xfrm>
            <a:off x="13322492" y="2617918"/>
            <a:ext cx="3482223" cy="2978225"/>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7" name="Picture Placeholder 7"/>
          <p:cNvSpPr>
            <a:spLocks noGrp="1"/>
          </p:cNvSpPr>
          <p:nvPr>
            <p:ph type="pic" sz="quarter" idx="28"/>
          </p:nvPr>
        </p:nvSpPr>
        <p:spPr>
          <a:xfrm>
            <a:off x="13322492" y="6053343"/>
            <a:ext cx="3482223" cy="2978225"/>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Tree>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ader 2 Lines 1 Image">
    <p:spTree>
      <p:nvGrpSpPr>
        <p:cNvPr id="1" name=""/>
        <p:cNvGrpSpPr/>
        <p:nvPr/>
      </p:nvGrpSpPr>
      <p:grpSpPr>
        <a:xfrm>
          <a:off x="0" y="0"/>
          <a:ext cx="0" cy="0"/>
          <a:chOff x="0" y="0"/>
          <a:chExt cx="0" cy="0"/>
        </a:xfrm>
      </p:grpSpPr>
      <p:pic>
        <p:nvPicPr>
          <p:cNvPr id="165"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69" name="Picture 168"/>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7751" y="2724902"/>
            <a:ext cx="1314000" cy="72000"/>
          </a:xfrm>
          <a:prstGeom prst="rect">
            <a:avLst/>
          </a:prstGeom>
        </p:spPr>
      </p:pic>
      <p:sp>
        <p:nvSpPr>
          <p:cNvPr id="200" name="Title 1"/>
          <p:cNvSpPr>
            <a:spLocks noGrp="1"/>
          </p:cNvSpPr>
          <p:nvPr>
            <p:ph type="title" hasCustomPrompt="1"/>
          </p:nvPr>
        </p:nvSpPr>
        <p:spPr>
          <a:xfrm>
            <a:off x="1476079" y="1147820"/>
            <a:ext cx="11846413" cy="1290951"/>
          </a:xfrm>
        </p:spPr>
        <p:txBody>
          <a:bodyPr/>
          <a:lstStyle>
            <a:lvl1pPr>
              <a:defRPr baseline="0"/>
            </a:lvl1pPr>
          </a:lstStyle>
          <a:p>
            <a:r>
              <a:rPr lang="en-US" dirty="0"/>
              <a:t>Click to edit Master </a:t>
            </a:r>
            <a:r>
              <a:rPr lang="en-US"/>
              <a:t>title style</a:t>
            </a:r>
            <a:br>
              <a:rPr lang="en-US"/>
            </a:br>
            <a:r>
              <a:rPr lang="en-US"/>
              <a:t>2 Lines</a:t>
            </a:r>
            <a:endParaRPr lang="en-US" dirty="0"/>
          </a:p>
        </p:txBody>
      </p:sp>
      <p:sp>
        <p:nvSpPr>
          <p:cNvPr id="40" name="Picture Placeholder 7"/>
          <p:cNvSpPr>
            <a:spLocks noGrp="1"/>
          </p:cNvSpPr>
          <p:nvPr>
            <p:ph type="pic" sz="quarter" idx="20"/>
          </p:nvPr>
        </p:nvSpPr>
        <p:spPr>
          <a:xfrm>
            <a:off x="1482709" y="3345069"/>
            <a:ext cx="15326856" cy="5686495"/>
          </a:xfrm>
          <a:solidFill>
            <a:schemeClr val="tx2">
              <a:lumMod val="10000"/>
              <a:lumOff val="90000"/>
            </a:schemeClr>
          </a:solidFill>
        </p:spPr>
        <p:txBody>
          <a:bodyPr vert="horz" anchor="ctr" anchorCtr="0"/>
          <a:lstStyle>
            <a:lvl1pPr marL="0" indent="0" algn="ctr">
              <a:buNone/>
              <a:defRPr sz="2000" cap="all" baseline="0"/>
            </a:lvl1pPr>
          </a:lstStyle>
          <a:p>
            <a:r>
              <a:rPr lang="ru-RU"/>
              <a:t>Вставка рисунка</a:t>
            </a:r>
            <a:endParaRPr lang="en-US" dirty="0"/>
          </a:p>
        </p:txBody>
      </p:sp>
    </p:spTree>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eader 2 Lines 2 Images">
    <p:spTree>
      <p:nvGrpSpPr>
        <p:cNvPr id="1" name=""/>
        <p:cNvGrpSpPr/>
        <p:nvPr/>
      </p:nvGrpSpPr>
      <p:grpSpPr>
        <a:xfrm>
          <a:off x="0" y="0"/>
          <a:ext cx="0" cy="0"/>
          <a:chOff x="0" y="0"/>
          <a:chExt cx="0" cy="0"/>
        </a:xfrm>
      </p:grpSpPr>
      <p:pic>
        <p:nvPicPr>
          <p:cNvPr id="165"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69" name="Picture 168"/>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7751" y="2724902"/>
            <a:ext cx="1314000" cy="72000"/>
          </a:xfrm>
          <a:prstGeom prst="rect">
            <a:avLst/>
          </a:prstGeom>
        </p:spPr>
      </p:pic>
      <p:sp>
        <p:nvSpPr>
          <p:cNvPr id="200" name="Title 1"/>
          <p:cNvSpPr>
            <a:spLocks noGrp="1"/>
          </p:cNvSpPr>
          <p:nvPr>
            <p:ph type="title" hasCustomPrompt="1"/>
          </p:nvPr>
        </p:nvSpPr>
        <p:spPr>
          <a:xfrm>
            <a:off x="1476079" y="1147820"/>
            <a:ext cx="11846413" cy="1290951"/>
          </a:xfrm>
        </p:spPr>
        <p:txBody>
          <a:bodyPr/>
          <a:lstStyle>
            <a:lvl1pPr>
              <a:defRPr baseline="0"/>
            </a:lvl1pPr>
          </a:lstStyle>
          <a:p>
            <a:r>
              <a:rPr lang="en-US" dirty="0"/>
              <a:t>Click to edit Master </a:t>
            </a:r>
            <a:r>
              <a:rPr lang="en-US"/>
              <a:t>title style</a:t>
            </a:r>
            <a:br>
              <a:rPr lang="en-US"/>
            </a:br>
            <a:r>
              <a:rPr lang="en-US"/>
              <a:t>2 Lines</a:t>
            </a:r>
            <a:endParaRPr lang="en-US" dirty="0"/>
          </a:p>
        </p:txBody>
      </p:sp>
      <p:sp>
        <p:nvSpPr>
          <p:cNvPr id="38" name="Picture Placeholder 7"/>
          <p:cNvSpPr>
            <a:spLocks noGrp="1"/>
          </p:cNvSpPr>
          <p:nvPr>
            <p:ph type="pic" sz="quarter" idx="20"/>
          </p:nvPr>
        </p:nvSpPr>
        <p:spPr>
          <a:xfrm>
            <a:off x="1482709" y="3345069"/>
            <a:ext cx="7448088" cy="5686500"/>
          </a:xfrm>
          <a:solidFill>
            <a:schemeClr val="tx2">
              <a:lumMod val="10000"/>
              <a:lumOff val="90000"/>
            </a:schemeClr>
          </a:solidFill>
        </p:spPr>
        <p:txBody>
          <a:bodyPr vert="horz" anchor="ctr" anchorCtr="0"/>
          <a:lstStyle>
            <a:lvl1pPr marL="0" indent="0" algn="ctr">
              <a:buNone/>
              <a:defRPr sz="2000" cap="all" baseline="0"/>
            </a:lvl1pPr>
          </a:lstStyle>
          <a:p>
            <a:r>
              <a:rPr lang="ru-RU"/>
              <a:t>Вставка рисунка</a:t>
            </a:r>
            <a:endParaRPr lang="en-US" dirty="0"/>
          </a:p>
        </p:txBody>
      </p:sp>
      <p:sp>
        <p:nvSpPr>
          <p:cNvPr id="39" name="Picture Placeholder 7"/>
          <p:cNvSpPr>
            <a:spLocks noGrp="1"/>
          </p:cNvSpPr>
          <p:nvPr>
            <p:ph type="pic" sz="quarter" idx="21"/>
          </p:nvPr>
        </p:nvSpPr>
        <p:spPr>
          <a:xfrm>
            <a:off x="9386260" y="3345069"/>
            <a:ext cx="7429932" cy="5686500"/>
          </a:xfrm>
          <a:solidFill>
            <a:schemeClr val="tx2">
              <a:lumMod val="10000"/>
              <a:lumOff val="90000"/>
            </a:schemeClr>
          </a:solidFill>
        </p:spPr>
        <p:txBody>
          <a:bodyPr vert="horz" anchor="ctr" anchorCtr="0"/>
          <a:lstStyle>
            <a:lvl1pPr marL="0" indent="0" algn="ctr">
              <a:buNone/>
              <a:defRPr sz="2000" cap="all" baseline="0"/>
            </a:lvl1pPr>
          </a:lstStyle>
          <a:p>
            <a:r>
              <a:rPr lang="ru-RU"/>
              <a:t>Вставка рисунка</a:t>
            </a:r>
            <a:endParaRPr lang="en-US" dirty="0"/>
          </a:p>
        </p:txBody>
      </p:sp>
    </p:spTree>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4_Header 2 Lines and 8 Images">
    <p:spTree>
      <p:nvGrpSpPr>
        <p:cNvPr id="1" name=""/>
        <p:cNvGrpSpPr/>
        <p:nvPr/>
      </p:nvGrpSpPr>
      <p:grpSpPr>
        <a:xfrm>
          <a:off x="0" y="0"/>
          <a:ext cx="0" cy="0"/>
          <a:chOff x="0" y="0"/>
          <a:chExt cx="0" cy="0"/>
        </a:xfrm>
      </p:grpSpPr>
      <p:pic>
        <p:nvPicPr>
          <p:cNvPr id="165"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69" name="Picture 168"/>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7751" y="2724902"/>
            <a:ext cx="1314000" cy="72000"/>
          </a:xfrm>
          <a:prstGeom prst="rect">
            <a:avLst/>
          </a:prstGeom>
        </p:spPr>
      </p:pic>
      <p:sp>
        <p:nvSpPr>
          <p:cNvPr id="200" name="Title 1"/>
          <p:cNvSpPr>
            <a:spLocks noGrp="1"/>
          </p:cNvSpPr>
          <p:nvPr>
            <p:ph type="title" hasCustomPrompt="1"/>
          </p:nvPr>
        </p:nvSpPr>
        <p:spPr>
          <a:xfrm>
            <a:off x="1476079" y="1147820"/>
            <a:ext cx="11846413" cy="1290951"/>
          </a:xfrm>
        </p:spPr>
        <p:txBody>
          <a:bodyPr/>
          <a:lstStyle>
            <a:lvl1pPr>
              <a:defRPr baseline="0"/>
            </a:lvl1pPr>
          </a:lstStyle>
          <a:p>
            <a:r>
              <a:rPr lang="en-US" dirty="0"/>
              <a:t>Click to edit Master </a:t>
            </a:r>
            <a:r>
              <a:rPr lang="en-US"/>
              <a:t>title style</a:t>
            </a:r>
            <a:br>
              <a:rPr lang="en-US"/>
            </a:br>
            <a:r>
              <a:rPr lang="en-US"/>
              <a:t>2 Lines</a:t>
            </a:r>
            <a:endParaRPr lang="en-US" dirty="0"/>
          </a:p>
        </p:txBody>
      </p:sp>
      <p:sp>
        <p:nvSpPr>
          <p:cNvPr id="38" name="Picture Placeholder 7"/>
          <p:cNvSpPr>
            <a:spLocks noGrp="1"/>
          </p:cNvSpPr>
          <p:nvPr>
            <p:ph type="pic" sz="quarter" idx="20"/>
          </p:nvPr>
        </p:nvSpPr>
        <p:spPr>
          <a:xfrm>
            <a:off x="1471809" y="3345065"/>
            <a:ext cx="3494848" cy="2614652"/>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39" name="Picture Placeholder 7"/>
          <p:cNvSpPr>
            <a:spLocks noGrp="1"/>
          </p:cNvSpPr>
          <p:nvPr>
            <p:ph type="pic" sz="quarter" idx="23"/>
          </p:nvPr>
        </p:nvSpPr>
        <p:spPr>
          <a:xfrm>
            <a:off x="5425586" y="3345065"/>
            <a:ext cx="3504133" cy="2614652"/>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1" name="Picture Placeholder 7"/>
          <p:cNvSpPr>
            <a:spLocks noGrp="1"/>
          </p:cNvSpPr>
          <p:nvPr>
            <p:ph type="pic" sz="quarter" idx="25"/>
          </p:nvPr>
        </p:nvSpPr>
        <p:spPr>
          <a:xfrm>
            <a:off x="9386500" y="3345065"/>
            <a:ext cx="3485418" cy="2614652"/>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2" name="Picture Placeholder 7"/>
          <p:cNvSpPr>
            <a:spLocks noGrp="1"/>
          </p:cNvSpPr>
          <p:nvPr>
            <p:ph type="pic" sz="quarter" idx="27"/>
          </p:nvPr>
        </p:nvSpPr>
        <p:spPr>
          <a:xfrm>
            <a:off x="13322492" y="3345064"/>
            <a:ext cx="3494140" cy="2614652"/>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3" name="Picture Placeholder 7"/>
          <p:cNvSpPr>
            <a:spLocks noGrp="1"/>
          </p:cNvSpPr>
          <p:nvPr>
            <p:ph type="pic" sz="quarter" idx="28"/>
          </p:nvPr>
        </p:nvSpPr>
        <p:spPr>
          <a:xfrm>
            <a:off x="1471809" y="6416912"/>
            <a:ext cx="3499824" cy="2614652"/>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4" name="Picture Placeholder 7"/>
          <p:cNvSpPr>
            <a:spLocks noGrp="1"/>
          </p:cNvSpPr>
          <p:nvPr>
            <p:ph type="pic" sz="quarter" idx="29"/>
          </p:nvPr>
        </p:nvSpPr>
        <p:spPr>
          <a:xfrm>
            <a:off x="5425587" y="6416912"/>
            <a:ext cx="3504132" cy="2614652"/>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5" name="Picture Placeholder 7"/>
          <p:cNvSpPr>
            <a:spLocks noGrp="1"/>
          </p:cNvSpPr>
          <p:nvPr>
            <p:ph type="pic" sz="quarter" idx="30"/>
          </p:nvPr>
        </p:nvSpPr>
        <p:spPr>
          <a:xfrm>
            <a:off x="9386500" y="6416912"/>
            <a:ext cx="3485418" cy="2614652"/>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
        <p:nvSpPr>
          <p:cNvPr id="46" name="Picture Placeholder 7"/>
          <p:cNvSpPr>
            <a:spLocks noGrp="1"/>
          </p:cNvSpPr>
          <p:nvPr>
            <p:ph type="pic" sz="quarter" idx="31"/>
          </p:nvPr>
        </p:nvSpPr>
        <p:spPr>
          <a:xfrm>
            <a:off x="13322492" y="6416911"/>
            <a:ext cx="3494140" cy="2614652"/>
          </a:xfrm>
          <a:solidFill>
            <a:schemeClr val="tx2">
              <a:lumMod val="10000"/>
              <a:lumOff val="90000"/>
            </a:schemeClr>
          </a:solidFill>
          <a:ln>
            <a:noFill/>
          </a:ln>
        </p:spPr>
        <p:txBody>
          <a:bodyPr vert="horz" anchor="ctr" anchorCtr="0"/>
          <a:lstStyle>
            <a:lvl1pPr marL="0" indent="0" algn="ctr">
              <a:buNone/>
              <a:defRPr sz="2000" cap="all" baseline="0"/>
            </a:lvl1pPr>
          </a:lstStyle>
          <a:p>
            <a:r>
              <a:rPr lang="ru-RU"/>
              <a:t>Вставка рисунка</a:t>
            </a:r>
            <a:endParaRPr lang="en-US" dirty="0"/>
          </a:p>
        </p:txBody>
      </p:sp>
    </p:spTree>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ullScreen Image">
    <p:spTree>
      <p:nvGrpSpPr>
        <p:cNvPr id="1" name=""/>
        <p:cNvGrpSpPr/>
        <p:nvPr/>
      </p:nvGrpSpPr>
      <p:grpSpPr>
        <a:xfrm>
          <a:off x="0" y="0"/>
          <a:ext cx="0" cy="0"/>
          <a:chOff x="0" y="0"/>
          <a:chExt cx="0" cy="0"/>
        </a:xfrm>
      </p:grpSpPr>
      <p:sp>
        <p:nvSpPr>
          <p:cNvPr id="40" name="Picture Placeholder 7"/>
          <p:cNvSpPr>
            <a:spLocks noGrp="1"/>
          </p:cNvSpPr>
          <p:nvPr>
            <p:ph type="pic" sz="quarter" idx="20"/>
          </p:nvPr>
        </p:nvSpPr>
        <p:spPr>
          <a:xfrm>
            <a:off x="0" y="0"/>
            <a:ext cx="18288000" cy="10288587"/>
          </a:xfrm>
          <a:solidFill>
            <a:schemeClr val="tx2">
              <a:lumMod val="10000"/>
              <a:lumOff val="90000"/>
            </a:schemeClr>
          </a:solidFill>
        </p:spPr>
        <p:txBody>
          <a:bodyPr vert="horz" anchor="ctr" anchorCtr="0"/>
          <a:lstStyle>
            <a:lvl1pPr marL="0" indent="0" algn="ctr">
              <a:buNone/>
              <a:defRPr sz="2000" cap="all" baseline="0"/>
            </a:lvl1pPr>
          </a:lstStyle>
          <a:p>
            <a:r>
              <a:rPr lang="ru-RU"/>
              <a:t>Вставка рисунка</a:t>
            </a:r>
            <a:endParaRPr lang="en-US" dirty="0"/>
          </a:p>
        </p:txBody>
      </p:sp>
    </p:spTree>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1 Line Only">
    <p:spTree>
      <p:nvGrpSpPr>
        <p:cNvPr id="1" name=""/>
        <p:cNvGrpSpPr/>
        <p:nvPr/>
      </p:nvGrpSpPr>
      <p:grpSpPr>
        <a:xfrm>
          <a:off x="0" y="0"/>
          <a:ext cx="0" cy="0"/>
          <a:chOff x="0" y="0"/>
          <a:chExt cx="0" cy="0"/>
        </a:xfrm>
      </p:grpSpPr>
      <p:sp>
        <p:nvSpPr>
          <p:cNvPr id="107" name="Title 1"/>
          <p:cNvSpPr>
            <a:spLocks noGrp="1"/>
          </p:cNvSpPr>
          <p:nvPr>
            <p:ph type="title"/>
          </p:nvPr>
        </p:nvSpPr>
        <p:spPr>
          <a:xfrm>
            <a:off x="1476079" y="1147820"/>
            <a:ext cx="11846413" cy="849927"/>
          </a:xfrm>
        </p:spPr>
        <p:txBody>
          <a:bodyPr/>
          <a:lstStyle>
            <a:lvl1pPr>
              <a:defRPr baseline="0"/>
            </a:lvl1pPr>
          </a:lstStyle>
          <a:p>
            <a:r>
              <a:rPr lang="ru-RU"/>
              <a:t>Образец заголовка</a:t>
            </a:r>
            <a:endParaRPr lang="en-US" dirty="0"/>
          </a:p>
        </p:txBody>
      </p:sp>
      <p:pic>
        <p:nvPicPr>
          <p:cNvPr id="111"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12" name="Picture 111"/>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6078" y="1997746"/>
            <a:ext cx="1317520" cy="72000"/>
          </a:xfrm>
          <a:prstGeom prst="rect">
            <a:avLst/>
          </a:prstGeom>
        </p:spPr>
      </p:pic>
      <p:sp>
        <p:nvSpPr>
          <p:cNvPr id="7"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8"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spTree>
    <p:extLst>
      <p:ext uri="{BB962C8B-B14F-4D97-AF65-F5344CB8AC3E}">
        <p14:creationId xmlns:p14="http://schemas.microsoft.com/office/powerpoint/2010/main" val="1934366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2 Lines Only">
    <p:spTree>
      <p:nvGrpSpPr>
        <p:cNvPr id="1" name=""/>
        <p:cNvGrpSpPr/>
        <p:nvPr/>
      </p:nvGrpSpPr>
      <p:grpSpPr>
        <a:xfrm>
          <a:off x="0" y="0"/>
          <a:ext cx="0" cy="0"/>
          <a:chOff x="0" y="0"/>
          <a:chExt cx="0" cy="0"/>
        </a:xfrm>
      </p:grpSpPr>
      <p:pic>
        <p:nvPicPr>
          <p:cNvPr id="165"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69" name="Picture 168"/>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7751" y="2724902"/>
            <a:ext cx="1314000" cy="72000"/>
          </a:xfrm>
          <a:prstGeom prst="rect">
            <a:avLst/>
          </a:prstGeom>
        </p:spPr>
      </p:pic>
      <p:sp>
        <p:nvSpPr>
          <p:cNvPr id="200" name="Title 1"/>
          <p:cNvSpPr>
            <a:spLocks noGrp="1"/>
          </p:cNvSpPr>
          <p:nvPr>
            <p:ph type="title" hasCustomPrompt="1"/>
          </p:nvPr>
        </p:nvSpPr>
        <p:spPr>
          <a:xfrm>
            <a:off x="1476079" y="1147820"/>
            <a:ext cx="11846413" cy="1290951"/>
          </a:xfrm>
        </p:spPr>
        <p:txBody>
          <a:bodyPr/>
          <a:lstStyle>
            <a:lvl1pPr>
              <a:defRPr baseline="0"/>
            </a:lvl1pPr>
          </a:lstStyle>
          <a:p>
            <a:r>
              <a:rPr lang="en-US" dirty="0"/>
              <a:t>Click to edit Master </a:t>
            </a:r>
            <a:r>
              <a:rPr lang="en-US"/>
              <a:t>title style</a:t>
            </a:r>
            <a:br>
              <a:rPr lang="en-US"/>
            </a:br>
            <a:r>
              <a:rPr lang="en-US"/>
              <a:t>2 Lines</a:t>
            </a:r>
            <a:endParaRPr lang="en-US" dirty="0"/>
          </a:p>
        </p:txBody>
      </p:sp>
      <p:sp>
        <p:nvSpPr>
          <p:cNvPr id="7"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8"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spTree>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ase_Study_1_Line_Header">
    <p:spTree>
      <p:nvGrpSpPr>
        <p:cNvPr id="1" name=""/>
        <p:cNvGrpSpPr/>
        <p:nvPr/>
      </p:nvGrpSpPr>
      <p:grpSpPr>
        <a:xfrm>
          <a:off x="0" y="0"/>
          <a:ext cx="0" cy="0"/>
          <a:chOff x="0" y="0"/>
          <a:chExt cx="0" cy="0"/>
        </a:xfrm>
      </p:grpSpPr>
      <p:sp>
        <p:nvSpPr>
          <p:cNvPr id="7" name="Title 1"/>
          <p:cNvSpPr>
            <a:spLocks noGrp="1"/>
          </p:cNvSpPr>
          <p:nvPr>
            <p:ph type="title"/>
          </p:nvPr>
        </p:nvSpPr>
        <p:spPr>
          <a:xfrm>
            <a:off x="1476079" y="1147820"/>
            <a:ext cx="11846413" cy="849927"/>
          </a:xfrm>
        </p:spPr>
        <p:txBody>
          <a:bodyPr/>
          <a:lstStyle>
            <a:lvl1pPr>
              <a:defRPr baseline="0"/>
            </a:lvl1pPr>
          </a:lstStyle>
          <a:p>
            <a:r>
              <a:rPr lang="ru-RU"/>
              <a:t>Образец заголовка</a:t>
            </a:r>
            <a:endParaRPr lang="en-US" dirty="0"/>
          </a:p>
        </p:txBody>
      </p:sp>
      <p:sp>
        <p:nvSpPr>
          <p:cNvPr id="8" name="Content Placeholder 2"/>
          <p:cNvSpPr>
            <a:spLocks noGrp="1"/>
          </p:cNvSpPr>
          <p:nvPr>
            <p:ph idx="1"/>
          </p:nvPr>
        </p:nvSpPr>
        <p:spPr>
          <a:xfrm>
            <a:off x="1476079" y="2617918"/>
            <a:ext cx="15335092"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9"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10"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pic>
        <p:nvPicPr>
          <p:cNvPr id="14"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5" name="Picture 9"/>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6078" y="1997746"/>
            <a:ext cx="1317520" cy="72000"/>
          </a:xfrm>
          <a:prstGeom prst="rect">
            <a:avLst/>
          </a:prstGeom>
        </p:spPr>
      </p:pic>
      <p:sp>
        <p:nvSpPr>
          <p:cNvPr id="18" name="Текст 6"/>
          <p:cNvSpPr>
            <a:spLocks noGrp="1"/>
          </p:cNvSpPr>
          <p:nvPr>
            <p:ph type="body" sz="quarter" idx="14" hasCustomPrompt="1"/>
          </p:nvPr>
        </p:nvSpPr>
        <p:spPr>
          <a:xfrm>
            <a:off x="1476079" y="695667"/>
            <a:ext cx="2033467" cy="361191"/>
          </a:xfrm>
        </p:spPr>
        <p:txBody>
          <a:bodyPr anchor="b"/>
          <a:lstStyle>
            <a:lvl1pPr marL="0" indent="0">
              <a:buNone/>
              <a:defRPr sz="1600">
                <a:solidFill>
                  <a:schemeClr val="accent5"/>
                </a:solidFill>
              </a:defRPr>
            </a:lvl1pPr>
            <a:lvl2pPr>
              <a:defRPr sz="1600">
                <a:solidFill>
                  <a:schemeClr val="accent2"/>
                </a:solidFill>
              </a:defRPr>
            </a:lvl2pPr>
            <a:lvl3pPr>
              <a:defRPr sz="1600">
                <a:solidFill>
                  <a:schemeClr val="accent2"/>
                </a:solidFill>
              </a:defRPr>
            </a:lvl3pPr>
            <a:lvl4pPr>
              <a:defRPr sz="1600">
                <a:solidFill>
                  <a:schemeClr val="accent2"/>
                </a:solidFill>
              </a:defRPr>
            </a:lvl4pPr>
            <a:lvl5pPr>
              <a:defRPr sz="1600">
                <a:solidFill>
                  <a:schemeClr val="accent2"/>
                </a:solidFill>
              </a:defRPr>
            </a:lvl5pPr>
          </a:lstStyle>
          <a:p>
            <a:pPr lvl="0"/>
            <a:r>
              <a:rPr lang="en-US" dirty="0"/>
              <a:t>Case Study</a:t>
            </a:r>
            <a:endParaRPr lang="ru-RU" dirty="0"/>
          </a:p>
        </p:txBody>
      </p:sp>
    </p:spTree>
    <p:extLst>
      <p:ext uri="{BB962C8B-B14F-4D97-AF65-F5344CB8AC3E}">
        <p14:creationId xmlns:p14="http://schemas.microsoft.com/office/powerpoint/2010/main" val="34340065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ase_Study_2_Line_Header">
    <p:spTree>
      <p:nvGrpSpPr>
        <p:cNvPr id="1" name=""/>
        <p:cNvGrpSpPr/>
        <p:nvPr/>
      </p:nvGrpSpPr>
      <p:grpSpPr>
        <a:xfrm>
          <a:off x="0" y="0"/>
          <a:ext cx="0" cy="0"/>
          <a:chOff x="0" y="0"/>
          <a:chExt cx="0" cy="0"/>
        </a:xfrm>
      </p:grpSpPr>
      <p:pic>
        <p:nvPicPr>
          <p:cNvPr id="7"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9" name="Picture 168"/>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7751" y="2724902"/>
            <a:ext cx="1314000" cy="72000"/>
          </a:xfrm>
          <a:prstGeom prst="rect">
            <a:avLst/>
          </a:prstGeom>
        </p:spPr>
      </p:pic>
      <p:sp>
        <p:nvSpPr>
          <p:cNvPr id="10" name="Title 1"/>
          <p:cNvSpPr>
            <a:spLocks noGrp="1"/>
          </p:cNvSpPr>
          <p:nvPr>
            <p:ph type="title" hasCustomPrompt="1"/>
          </p:nvPr>
        </p:nvSpPr>
        <p:spPr>
          <a:xfrm>
            <a:off x="1476079" y="1147820"/>
            <a:ext cx="11846413" cy="1290951"/>
          </a:xfrm>
        </p:spPr>
        <p:txBody>
          <a:bodyPr/>
          <a:lstStyle>
            <a:lvl1pPr>
              <a:defRPr baseline="0"/>
            </a:lvl1pPr>
          </a:lstStyle>
          <a:p>
            <a:r>
              <a:rPr lang="en-US" dirty="0"/>
              <a:t>Click to edit Master title style</a:t>
            </a:r>
            <a:br>
              <a:rPr lang="en-US" dirty="0"/>
            </a:br>
            <a:r>
              <a:rPr lang="en-US" dirty="0"/>
              <a:t>2 Lines</a:t>
            </a:r>
          </a:p>
        </p:txBody>
      </p:sp>
      <p:sp>
        <p:nvSpPr>
          <p:cNvPr id="11"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12"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sp>
        <p:nvSpPr>
          <p:cNvPr id="13" name="Текст 6"/>
          <p:cNvSpPr>
            <a:spLocks noGrp="1"/>
          </p:cNvSpPr>
          <p:nvPr>
            <p:ph type="body" sz="quarter" idx="14" hasCustomPrompt="1"/>
          </p:nvPr>
        </p:nvSpPr>
        <p:spPr>
          <a:xfrm>
            <a:off x="1476079" y="695667"/>
            <a:ext cx="2033467" cy="361191"/>
          </a:xfrm>
        </p:spPr>
        <p:txBody>
          <a:bodyPr anchor="b"/>
          <a:lstStyle>
            <a:lvl1pPr marL="0" indent="0">
              <a:buNone/>
              <a:defRPr sz="1600">
                <a:solidFill>
                  <a:schemeClr val="accent5"/>
                </a:solidFill>
              </a:defRPr>
            </a:lvl1pPr>
            <a:lvl2pPr>
              <a:defRPr sz="1600">
                <a:solidFill>
                  <a:schemeClr val="accent2"/>
                </a:solidFill>
              </a:defRPr>
            </a:lvl2pPr>
            <a:lvl3pPr>
              <a:defRPr sz="1600">
                <a:solidFill>
                  <a:schemeClr val="accent2"/>
                </a:solidFill>
              </a:defRPr>
            </a:lvl3pPr>
            <a:lvl4pPr>
              <a:defRPr sz="1600">
                <a:solidFill>
                  <a:schemeClr val="accent2"/>
                </a:solidFill>
              </a:defRPr>
            </a:lvl4pPr>
            <a:lvl5pPr>
              <a:defRPr sz="1600">
                <a:solidFill>
                  <a:schemeClr val="accent2"/>
                </a:solidFill>
              </a:defRPr>
            </a:lvl5pPr>
          </a:lstStyle>
          <a:p>
            <a:pPr lvl="0"/>
            <a:r>
              <a:rPr lang="en-US" dirty="0"/>
              <a:t>Case Study</a:t>
            </a:r>
            <a:endParaRPr lang="ru-RU" dirty="0"/>
          </a:p>
        </p:txBody>
      </p:sp>
      <p:sp>
        <p:nvSpPr>
          <p:cNvPr id="16" name="Content Placeholder 2"/>
          <p:cNvSpPr>
            <a:spLocks noGrp="1"/>
          </p:cNvSpPr>
          <p:nvPr>
            <p:ph idx="1"/>
          </p:nvPr>
        </p:nvSpPr>
        <p:spPr>
          <a:xfrm>
            <a:off x="1476079" y="3345064"/>
            <a:ext cx="15335092" cy="5686502"/>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Tree>
    <p:extLst>
      <p:ext uri="{BB962C8B-B14F-4D97-AF65-F5344CB8AC3E}">
        <p14:creationId xmlns:p14="http://schemas.microsoft.com/office/powerpoint/2010/main" val="2419652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2 Lines">
    <p:bg>
      <p:bgPr>
        <a:solidFill>
          <a:schemeClr val="bg1"/>
        </a:solidFill>
        <a:effectLst/>
      </p:bgPr>
    </p:bg>
    <p:spTree>
      <p:nvGrpSpPr>
        <p:cNvPr id="1" name=""/>
        <p:cNvGrpSpPr/>
        <p:nvPr/>
      </p:nvGrpSpPr>
      <p:grpSpPr>
        <a:xfrm>
          <a:off x="0" y="0"/>
          <a:ext cx="0" cy="0"/>
          <a:chOff x="0" y="0"/>
          <a:chExt cx="0" cy="0"/>
        </a:xfrm>
      </p:grpSpPr>
      <p:sp>
        <p:nvSpPr>
          <p:cNvPr id="44" name="Text Placeholder 4"/>
          <p:cNvSpPr>
            <a:spLocks noGrp="1"/>
          </p:cNvSpPr>
          <p:nvPr>
            <p:ph type="body" sz="quarter" idx="11" hasCustomPrompt="1"/>
          </p:nvPr>
        </p:nvSpPr>
        <p:spPr>
          <a:xfrm>
            <a:off x="4076105" y="4768994"/>
            <a:ext cx="9372600" cy="642356"/>
          </a:xfrm>
        </p:spPr>
        <p:txBody>
          <a:bodyPr/>
          <a:lstStyle>
            <a:lvl1pPr marL="0" indent="0" algn="l" defTabSz="1371874" rtl="0" eaLnBrk="1" latinLnBrk="0" hangingPunct="1">
              <a:lnSpc>
                <a:spcPct val="90000"/>
              </a:lnSpc>
              <a:spcBef>
                <a:spcPct val="0"/>
              </a:spcBef>
              <a:buNone/>
              <a:defRPr lang="en-US" sz="5401" b="0" i="0" kern="1200" baseline="0" dirty="0" smtClean="0">
                <a:solidFill>
                  <a:srgbClr val="F39200"/>
                </a:solidFill>
                <a:latin typeface="+mj-lt"/>
                <a:ea typeface="+mj-ea"/>
                <a:cs typeface="+mj-cs"/>
              </a:defRPr>
            </a:lvl1pPr>
            <a:lvl2pPr marL="0" indent="0" algn="l" defTabSz="1371874" rtl="0" eaLnBrk="1" latinLnBrk="0" hangingPunct="1">
              <a:lnSpc>
                <a:spcPct val="90000"/>
              </a:lnSpc>
              <a:spcBef>
                <a:spcPct val="0"/>
              </a:spcBef>
              <a:buNone/>
              <a:defRPr lang="en-US" sz="5401" b="0" i="0" kern="1200" baseline="0" dirty="0" smtClean="0">
                <a:solidFill>
                  <a:srgbClr val="F39200"/>
                </a:solidFill>
                <a:latin typeface="+mj-lt"/>
                <a:ea typeface="+mj-ea"/>
                <a:cs typeface="+mj-cs"/>
              </a:defRPr>
            </a:lvl2pPr>
            <a:lvl3pPr marL="0" indent="0" algn="l" defTabSz="1371874" rtl="0" eaLnBrk="1" latinLnBrk="0" hangingPunct="1">
              <a:lnSpc>
                <a:spcPct val="90000"/>
              </a:lnSpc>
              <a:spcBef>
                <a:spcPct val="0"/>
              </a:spcBef>
              <a:buNone/>
              <a:defRPr lang="en-US" sz="5401" b="0" i="0" kern="1200" baseline="0" dirty="0" smtClean="0">
                <a:solidFill>
                  <a:srgbClr val="F39200"/>
                </a:solidFill>
                <a:latin typeface="+mj-lt"/>
                <a:ea typeface="+mj-ea"/>
                <a:cs typeface="+mj-cs"/>
              </a:defRPr>
            </a:lvl3pPr>
            <a:lvl4pPr marL="0" indent="0" algn="l" defTabSz="1371874" rtl="0" eaLnBrk="1" latinLnBrk="0" hangingPunct="1">
              <a:lnSpc>
                <a:spcPct val="90000"/>
              </a:lnSpc>
              <a:spcBef>
                <a:spcPct val="0"/>
              </a:spcBef>
              <a:buNone/>
              <a:defRPr lang="en-US" sz="5401" b="0" i="0" kern="1200" baseline="0" dirty="0" smtClean="0">
                <a:solidFill>
                  <a:srgbClr val="F39200"/>
                </a:solidFill>
                <a:latin typeface="+mj-lt"/>
                <a:ea typeface="+mj-ea"/>
                <a:cs typeface="+mj-cs"/>
              </a:defRPr>
            </a:lvl4pPr>
            <a:lvl5pPr marL="0" indent="0" algn="l" defTabSz="1371874" rtl="0" eaLnBrk="1" latinLnBrk="0" hangingPunct="1">
              <a:lnSpc>
                <a:spcPct val="90000"/>
              </a:lnSpc>
              <a:spcBef>
                <a:spcPct val="0"/>
              </a:spcBef>
              <a:buNone/>
              <a:defRPr lang="en-US" sz="5401" b="0" i="0" kern="1200" baseline="0" dirty="0">
                <a:solidFill>
                  <a:srgbClr val="F39200"/>
                </a:solidFill>
                <a:latin typeface="+mj-lt"/>
                <a:ea typeface="+mj-ea"/>
                <a:cs typeface="+mj-cs"/>
              </a:defRPr>
            </a:lvl5pPr>
          </a:lstStyle>
          <a:p>
            <a:pPr lvl="0"/>
            <a:r>
              <a:rPr lang="en-US" dirty="0"/>
              <a:t>Click to edit text styles</a:t>
            </a:r>
          </a:p>
        </p:txBody>
      </p:sp>
      <p:pic>
        <p:nvPicPr>
          <p:cNvPr id="8" name="Graphic 7"/>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71342" y="3124683"/>
            <a:ext cx="3853543" cy="619105"/>
          </a:xfrm>
          <a:prstGeom prst="rect">
            <a:avLst/>
          </a:prstGeom>
        </p:spPr>
      </p:pic>
      <p:sp>
        <p:nvSpPr>
          <p:cNvPr id="9" name="Title 1"/>
          <p:cNvSpPr>
            <a:spLocks noGrp="1"/>
          </p:cNvSpPr>
          <p:nvPr>
            <p:ph type="title" hasCustomPrompt="1"/>
          </p:nvPr>
        </p:nvSpPr>
        <p:spPr>
          <a:xfrm>
            <a:off x="4076249" y="4059867"/>
            <a:ext cx="11375424" cy="709127"/>
          </a:xfrm>
          <a:noFill/>
        </p:spPr>
        <p:txBody>
          <a:bodyPr/>
          <a:lstStyle>
            <a:lvl1pPr>
              <a:defRPr/>
            </a:lvl1pPr>
          </a:lstStyle>
          <a:p>
            <a:r>
              <a:rPr lang="en-US" dirty="0"/>
              <a:t>Click to edit text</a:t>
            </a:r>
          </a:p>
        </p:txBody>
      </p:sp>
      <p:pic>
        <p:nvPicPr>
          <p:cNvPr id="42" name="Picture 41"/>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4108865" y="5880719"/>
            <a:ext cx="1317520" cy="72000"/>
          </a:xfrm>
          <a:prstGeom prst="rect">
            <a:avLst/>
          </a:prstGeom>
        </p:spPr>
      </p:pic>
      <p:sp>
        <p:nvSpPr>
          <p:cNvPr id="46" name="TextBox 45"/>
          <p:cNvSpPr txBox="1"/>
          <p:nvPr userDrawn="1"/>
        </p:nvSpPr>
        <p:spPr>
          <a:xfrm>
            <a:off x="4111218" y="7232342"/>
            <a:ext cx="3484278" cy="1799227"/>
          </a:xfrm>
          <a:prstGeom prst="rect">
            <a:avLst/>
          </a:prstGeom>
          <a:noFill/>
        </p:spPr>
        <p:txBody>
          <a:bodyPr wrap="square" lIns="0" tIns="0" rIns="0" bIns="0" rtlCol="0">
            <a:noAutofit/>
          </a:bodyPr>
          <a:lstStyle/>
          <a:p>
            <a:pPr lvl="0"/>
            <a:r>
              <a:rPr lang="en-US" sz="2400" b="0" i="0" dirty="0">
                <a:solidFill>
                  <a:schemeClr val="tx2"/>
                </a:solidFill>
                <a:latin typeface="+mn-lt"/>
              </a:rPr>
              <a:t>New York </a:t>
            </a:r>
            <a:r>
              <a:rPr lang="en-US" sz="2400" b="0" i="0" dirty="0">
                <a:solidFill>
                  <a:schemeClr val="tx2"/>
                </a:solidFill>
                <a:latin typeface="Open Sans Light" charset="0"/>
                <a:ea typeface="Open Sans Light" charset="0"/>
                <a:cs typeface="Open Sans Light" charset="0"/>
              </a:rPr>
              <a:t>USA</a:t>
            </a:r>
          </a:p>
          <a:p>
            <a:pPr lvl="0"/>
            <a:r>
              <a:rPr lang="en-US" sz="2400" b="0" i="0" dirty="0">
                <a:solidFill>
                  <a:schemeClr val="tx2"/>
                </a:solidFill>
                <a:latin typeface="+mn-lt"/>
              </a:rPr>
              <a:t>London </a:t>
            </a:r>
            <a:r>
              <a:rPr lang="en-US" sz="2400" b="0" i="0" dirty="0">
                <a:solidFill>
                  <a:schemeClr val="tx2"/>
                </a:solidFill>
                <a:latin typeface="Open Sans Light" charset="0"/>
                <a:ea typeface="Open Sans Light" charset="0"/>
                <a:cs typeface="Open Sans Light" charset="0"/>
              </a:rPr>
              <a:t>UK</a:t>
            </a:r>
          </a:p>
          <a:p>
            <a:pPr lvl="0"/>
            <a:r>
              <a:rPr lang="en-US" sz="2400" b="0" i="0" dirty="0">
                <a:solidFill>
                  <a:schemeClr val="tx2"/>
                </a:solidFill>
                <a:latin typeface="+mn-lt"/>
              </a:rPr>
              <a:t>Munich </a:t>
            </a:r>
            <a:r>
              <a:rPr lang="en-US" sz="2400" b="0" i="0" dirty="0">
                <a:solidFill>
                  <a:schemeClr val="tx2"/>
                </a:solidFill>
                <a:latin typeface="Open Sans Light" charset="0"/>
                <a:ea typeface="Open Sans Light" charset="0"/>
                <a:cs typeface="Open Sans Light" charset="0"/>
              </a:rPr>
              <a:t>Germany</a:t>
            </a:r>
          </a:p>
          <a:p>
            <a:pPr lvl="0"/>
            <a:r>
              <a:rPr lang="en-US" sz="2400" b="0" i="0" dirty="0">
                <a:solidFill>
                  <a:schemeClr val="tx2"/>
                </a:solidFill>
                <a:latin typeface="+mn-lt"/>
              </a:rPr>
              <a:t>Zug </a:t>
            </a:r>
            <a:r>
              <a:rPr lang="en-US" sz="2400" b="0" i="0" dirty="0">
                <a:solidFill>
                  <a:schemeClr val="tx2"/>
                </a:solidFill>
                <a:latin typeface="Open Sans Light" charset="0"/>
                <a:ea typeface="Open Sans Light" charset="0"/>
                <a:cs typeface="Open Sans Light" charset="0"/>
              </a:rPr>
              <a:t>Switzerland</a:t>
            </a:r>
          </a:p>
          <a:p>
            <a:endParaRPr lang="en-US" sz="2400" b="0" i="0" dirty="0">
              <a:solidFill>
                <a:schemeClr val="tx2"/>
              </a:solidFill>
              <a:latin typeface="+mn-lt"/>
            </a:endParaRPr>
          </a:p>
        </p:txBody>
      </p:sp>
    </p:spTree>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hank You Slide">
    <p:bg>
      <p:bgPr>
        <a:solidFill>
          <a:srgbClr val="1E3867"/>
        </a:solidFill>
        <a:effectLst/>
      </p:bgPr>
    </p:bg>
    <p:spTree>
      <p:nvGrpSpPr>
        <p:cNvPr id="1" name=""/>
        <p:cNvGrpSpPr/>
        <p:nvPr/>
      </p:nvGrpSpPr>
      <p:grpSpPr>
        <a:xfrm>
          <a:off x="0" y="0"/>
          <a:ext cx="0" cy="0"/>
          <a:chOff x="0" y="0"/>
          <a:chExt cx="0" cy="0"/>
        </a:xfrm>
      </p:grpSpPr>
      <p:sp>
        <p:nvSpPr>
          <p:cNvPr id="200" name="Title 1"/>
          <p:cNvSpPr>
            <a:spLocks noGrp="1"/>
          </p:cNvSpPr>
          <p:nvPr>
            <p:ph type="title" hasCustomPrompt="1"/>
          </p:nvPr>
        </p:nvSpPr>
        <p:spPr>
          <a:xfrm>
            <a:off x="1476079" y="2617918"/>
            <a:ext cx="15335092" cy="2533165"/>
          </a:xfrm>
        </p:spPr>
        <p:txBody>
          <a:bodyPr anchor="b" anchorCtr="0"/>
          <a:lstStyle>
            <a:lvl1pPr>
              <a:defRPr sz="10600" baseline="0">
                <a:solidFill>
                  <a:schemeClr val="bg1"/>
                </a:solidFill>
              </a:defRPr>
            </a:lvl1pPr>
          </a:lstStyle>
          <a:p>
            <a:r>
              <a:rPr lang="en-US" dirty="0"/>
              <a:t>Thank you!</a:t>
            </a:r>
          </a:p>
        </p:txBody>
      </p:sp>
      <p:sp>
        <p:nvSpPr>
          <p:cNvPr id="3" name="Text Placeholder 2"/>
          <p:cNvSpPr>
            <a:spLocks noGrp="1"/>
          </p:cNvSpPr>
          <p:nvPr>
            <p:ph type="body" sz="quarter" idx="10" hasCustomPrompt="1"/>
          </p:nvPr>
        </p:nvSpPr>
        <p:spPr>
          <a:xfrm>
            <a:off x="1476079" y="5562600"/>
            <a:ext cx="6867525" cy="3468968"/>
          </a:xfrm>
        </p:spPr>
        <p:txBody>
          <a:bodyPr anchor="b" anchorCtr="0"/>
          <a:lstStyle>
            <a:lvl1pPr marL="0" indent="0">
              <a:lnSpc>
                <a:spcPct val="100000"/>
              </a:lnSpc>
              <a:spcBef>
                <a:spcPts val="0"/>
              </a:spcBef>
              <a:buNone/>
              <a:defRPr sz="2400" b="0" baseline="0">
                <a:solidFill>
                  <a:schemeClr val="bg2"/>
                </a:solidFill>
                <a:latin typeface="Aktiv Grotesk" panose="020B0504020202020204" pitchFamily="34" charset="0"/>
                <a:ea typeface="Aktiv Grotesk" panose="020B0504020202020204" pitchFamily="34" charset="0"/>
                <a:cs typeface="Aktiv Grotesk" panose="020B0504020202020204" pitchFamily="34" charset="0"/>
              </a:defRPr>
            </a:lvl1pPr>
            <a:lvl2pPr marL="457292" indent="0">
              <a:buNone/>
              <a:defRPr sz="2400">
                <a:solidFill>
                  <a:schemeClr val="bg1"/>
                </a:solidFill>
              </a:defRPr>
            </a:lvl2pPr>
            <a:lvl3pPr marL="914583" indent="0">
              <a:buNone/>
              <a:defRPr sz="2400">
                <a:solidFill>
                  <a:schemeClr val="bg1"/>
                </a:solidFill>
              </a:defRPr>
            </a:lvl3pPr>
            <a:lvl4pPr marL="1371875" indent="0">
              <a:buNone/>
              <a:defRPr sz="2400">
                <a:solidFill>
                  <a:schemeClr val="bg1"/>
                </a:solidFill>
              </a:defRPr>
            </a:lvl4pPr>
            <a:lvl5pPr marL="1829166" indent="0">
              <a:buNone/>
              <a:defRPr sz="2400">
                <a:solidFill>
                  <a:schemeClr val="bg1"/>
                </a:solidFill>
              </a:defRPr>
            </a:lvl5pPr>
          </a:lstStyle>
          <a:p>
            <a:pPr>
              <a:lnSpc>
                <a:spcPct val="110000"/>
              </a:lnSpc>
            </a:pPr>
            <a:r>
              <a:rPr lang="en-US" sz="2400" b="1" dirty="0">
                <a:solidFill>
                  <a:schemeClr val="bg1"/>
                </a:solidFill>
                <a:latin typeface="+mn-lt"/>
              </a:rPr>
              <a:t>Full Name</a:t>
            </a:r>
            <a:br>
              <a:rPr lang="en-US" sz="2400" b="1" dirty="0">
                <a:solidFill>
                  <a:schemeClr val="bg1"/>
                </a:solidFill>
                <a:latin typeface="+mn-lt"/>
              </a:rPr>
            </a:br>
            <a:r>
              <a:rPr lang="en-US" sz="2400" b="1" dirty="0">
                <a:solidFill>
                  <a:schemeClr val="bg1"/>
                </a:solidFill>
                <a:latin typeface="+mn-lt"/>
              </a:rPr>
              <a:t>Job Title</a:t>
            </a:r>
            <a:br>
              <a:rPr lang="en-US" sz="2400" b="1" dirty="0">
                <a:solidFill>
                  <a:schemeClr val="bg1"/>
                </a:solidFill>
                <a:latin typeface="+mn-lt"/>
              </a:rPr>
            </a:br>
            <a:r>
              <a:rPr lang="en-US" sz="2400" b="1" dirty="0">
                <a:solidFill>
                  <a:schemeClr val="bg1"/>
                </a:solidFill>
                <a:latin typeface="+mn-lt"/>
              </a:rPr>
              <a:t>Company Name</a:t>
            </a:r>
            <a:br>
              <a:rPr lang="en-US" sz="2400" b="1" dirty="0">
                <a:solidFill>
                  <a:schemeClr val="bg1"/>
                </a:solidFill>
                <a:latin typeface="+mn-lt"/>
              </a:rPr>
            </a:br>
            <a:r>
              <a:rPr lang="en-US" sz="2400" b="1" dirty="0">
                <a:solidFill>
                  <a:schemeClr val="bg1"/>
                </a:solidFill>
                <a:latin typeface="+mn-lt"/>
              </a:rPr>
              <a:t>Your Email</a:t>
            </a:r>
            <a:br>
              <a:rPr lang="en-US" sz="2400" b="1" dirty="0">
                <a:solidFill>
                  <a:schemeClr val="bg1"/>
                </a:solidFill>
                <a:latin typeface="+mn-lt"/>
              </a:rPr>
            </a:br>
            <a:br>
              <a:rPr lang="en-US" sz="2400" b="1" dirty="0">
                <a:solidFill>
                  <a:schemeClr val="bg1"/>
                </a:solidFill>
                <a:latin typeface="+mn-lt"/>
              </a:rPr>
            </a:br>
            <a:r>
              <a:rPr lang="en-US" sz="2400" b="1" dirty="0">
                <a:solidFill>
                  <a:schemeClr val="bg1"/>
                </a:solidFill>
                <a:latin typeface="+mn-lt"/>
              </a:rPr>
              <a:t>Social Links</a:t>
            </a:r>
          </a:p>
        </p:txBody>
      </p:sp>
    </p:spTree>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Пустой слайд">
    <p:spTree>
      <p:nvGrpSpPr>
        <p:cNvPr id="1" name=""/>
        <p:cNvGrpSpPr/>
        <p:nvPr/>
      </p:nvGrpSpPr>
      <p:grpSpPr>
        <a:xfrm>
          <a:off x="0" y="0"/>
          <a:ext cx="0" cy="0"/>
          <a:chOff x="0" y="0"/>
          <a:chExt cx="0" cy="0"/>
        </a:xfrm>
      </p:grpSpPr>
    </p:spTree>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Grid 1 Row">
    <p:spTree>
      <p:nvGrpSpPr>
        <p:cNvPr id="1" name=""/>
        <p:cNvGrpSpPr/>
        <p:nvPr/>
      </p:nvGrpSpPr>
      <p:grpSpPr>
        <a:xfrm>
          <a:off x="0" y="0"/>
          <a:ext cx="0" cy="0"/>
          <a:chOff x="0" y="0"/>
          <a:chExt cx="0" cy="0"/>
        </a:xfrm>
      </p:grpSpPr>
      <p:grpSp>
        <p:nvGrpSpPr>
          <p:cNvPr id="4" name="Group 3"/>
          <p:cNvGrpSpPr/>
          <p:nvPr userDrawn="1"/>
        </p:nvGrpSpPr>
        <p:grpSpPr>
          <a:xfrm>
            <a:off x="1476080" y="-1006"/>
            <a:ext cx="15338196" cy="10289135"/>
            <a:chOff x="1476080" y="-1006"/>
            <a:chExt cx="15338196" cy="10289135"/>
          </a:xfrm>
        </p:grpSpPr>
        <p:cxnSp>
          <p:nvCxnSpPr>
            <p:cNvPr id="12" name="Straight Connector 11"/>
            <p:cNvCxnSpPr/>
            <p:nvPr/>
          </p:nvCxnSpPr>
          <p:spPr>
            <a:xfrm>
              <a:off x="147608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681192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928056"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cxnSpLocks/>
            </p:cNvCxnSpPr>
            <p:nvPr/>
          </p:nvCxnSpPr>
          <p:spPr>
            <a:xfrm>
              <a:off x="1476080" y="9608249"/>
              <a:ext cx="15335840" cy="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p:nvCxnSpPr>
          <p:spPr>
            <a:xfrm>
              <a:off x="1476080" y="9031568"/>
              <a:ext cx="15335840" cy="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userDrawn="1"/>
          </p:nvCxnSpPr>
          <p:spPr>
            <a:xfrm>
              <a:off x="1476080" y="1147820"/>
              <a:ext cx="15335840" cy="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335289"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790753"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655133"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605474"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11122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96950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425587"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287123"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746053"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8063676"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0243555"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1069851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1554683"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2010769"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1286920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13326863"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4183036"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4639123"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499668"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5954614"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cxnSpLocks/>
            </p:cNvCxnSpPr>
            <p:nvPr/>
          </p:nvCxnSpPr>
          <p:spPr>
            <a:xfrm>
              <a:off x="1476080" y="5144294"/>
              <a:ext cx="15335840" cy="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cxnSpLocks/>
            </p:cNvCxnSpPr>
            <p:nvPr/>
          </p:nvCxnSpPr>
          <p:spPr>
            <a:xfrm>
              <a:off x="1476080" y="2617918"/>
              <a:ext cx="15335840" cy="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cxnSpLocks/>
            </p:cNvCxnSpPr>
            <p:nvPr/>
          </p:nvCxnSpPr>
          <p:spPr>
            <a:xfrm>
              <a:off x="1476080" y="1997748"/>
              <a:ext cx="15335840" cy="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userDrawn="1"/>
          </p:nvCxnSpPr>
          <p:spPr>
            <a:xfrm>
              <a:off x="9386500"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a:cxnSpLocks/>
            </p:cNvCxnSpPr>
            <p:nvPr userDrawn="1"/>
          </p:nvCxnSpPr>
          <p:spPr>
            <a:xfrm>
              <a:off x="1478437" y="7232342"/>
              <a:ext cx="15335839" cy="0"/>
            </a:xfrm>
            <a:prstGeom prst="line">
              <a:avLst/>
            </a:prstGeom>
            <a:ln>
              <a:solidFill>
                <a:schemeClr val="accent5">
                  <a:alpha val="25000"/>
                </a:schemeClr>
              </a:solidFill>
            </a:ln>
          </p:spPr>
          <p:style>
            <a:lnRef idx="1">
              <a:schemeClr val="accent1"/>
            </a:lnRef>
            <a:fillRef idx="0">
              <a:schemeClr val="accent1"/>
            </a:fillRef>
            <a:effectRef idx="0">
              <a:schemeClr val="accent1"/>
            </a:effectRef>
            <a:fontRef idx="minor">
              <a:schemeClr val="tx1"/>
            </a:fontRef>
          </p:style>
        </p:cxnSp>
      </p:grpSp>
    </p:spTree>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Grid 2 Rows">
    <p:spTree>
      <p:nvGrpSpPr>
        <p:cNvPr id="1" name=""/>
        <p:cNvGrpSpPr/>
        <p:nvPr/>
      </p:nvGrpSpPr>
      <p:grpSpPr>
        <a:xfrm>
          <a:off x="0" y="0"/>
          <a:ext cx="0" cy="0"/>
          <a:chOff x="0" y="0"/>
          <a:chExt cx="0" cy="0"/>
        </a:xfrm>
      </p:grpSpPr>
      <p:grpSp>
        <p:nvGrpSpPr>
          <p:cNvPr id="2" name="Group 1"/>
          <p:cNvGrpSpPr/>
          <p:nvPr userDrawn="1"/>
        </p:nvGrpSpPr>
        <p:grpSpPr>
          <a:xfrm>
            <a:off x="1476080" y="-1006"/>
            <a:ext cx="15338196" cy="10289135"/>
            <a:chOff x="1476080" y="-1006"/>
            <a:chExt cx="15338196" cy="10289135"/>
          </a:xfrm>
        </p:grpSpPr>
        <p:cxnSp>
          <p:nvCxnSpPr>
            <p:cNvPr id="35" name="Straight Connector 34"/>
            <p:cNvCxnSpPr/>
            <p:nvPr/>
          </p:nvCxnSpPr>
          <p:spPr>
            <a:xfrm>
              <a:off x="147608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681192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8928056"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cxnSpLocks/>
            </p:cNvCxnSpPr>
            <p:nvPr/>
          </p:nvCxnSpPr>
          <p:spPr>
            <a:xfrm>
              <a:off x="1476080" y="9608249"/>
              <a:ext cx="15335840" cy="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cxnSpLocks/>
            </p:cNvCxnSpPr>
            <p:nvPr/>
          </p:nvCxnSpPr>
          <p:spPr>
            <a:xfrm>
              <a:off x="1476080" y="9031568"/>
              <a:ext cx="15335840" cy="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2335289"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2790753"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3655133"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7605474"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11122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496950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425587"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6287123"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6746053"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8063676"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10243555"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1069851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11554683"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12010769"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12869200"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13326863"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14183036"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14639123"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15499668"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15954614" y="459"/>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userDrawn="1"/>
          </p:nvCxnSpPr>
          <p:spPr>
            <a:xfrm>
              <a:off x="9386500" y="-1006"/>
              <a:ext cx="0" cy="10287670"/>
            </a:xfrm>
            <a:prstGeom prst="line">
              <a:avLst/>
            </a:prstGeom>
            <a:ln>
              <a:solidFill>
                <a:schemeClr val="accent5">
                  <a:alpha val="20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cxnSpLocks/>
            </p:cNvCxnSpPr>
            <p:nvPr userDrawn="1"/>
          </p:nvCxnSpPr>
          <p:spPr>
            <a:xfrm>
              <a:off x="1478437" y="1147820"/>
              <a:ext cx="15335839" cy="0"/>
            </a:xfrm>
            <a:prstGeom prst="line">
              <a:avLst/>
            </a:prstGeom>
            <a:ln>
              <a:solidFill>
                <a:schemeClr val="accent5">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a:cxnSpLocks/>
            </p:cNvCxnSpPr>
            <p:nvPr userDrawn="1"/>
          </p:nvCxnSpPr>
          <p:spPr>
            <a:xfrm>
              <a:off x="1478437" y="5144294"/>
              <a:ext cx="15335839" cy="0"/>
            </a:xfrm>
            <a:prstGeom prst="line">
              <a:avLst/>
            </a:prstGeom>
            <a:ln>
              <a:solidFill>
                <a:schemeClr val="accent5">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a:cxnSpLocks/>
            </p:cNvCxnSpPr>
            <p:nvPr userDrawn="1"/>
          </p:nvCxnSpPr>
          <p:spPr>
            <a:xfrm>
              <a:off x="1478437" y="3345068"/>
              <a:ext cx="15335839" cy="0"/>
            </a:xfrm>
            <a:prstGeom prst="line">
              <a:avLst/>
            </a:prstGeom>
            <a:ln>
              <a:solidFill>
                <a:schemeClr val="accent5">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cxnSpLocks/>
            </p:cNvCxnSpPr>
            <p:nvPr userDrawn="1"/>
          </p:nvCxnSpPr>
          <p:spPr>
            <a:xfrm>
              <a:off x="1478437" y="2438774"/>
              <a:ext cx="15335839" cy="0"/>
            </a:xfrm>
            <a:prstGeom prst="line">
              <a:avLst/>
            </a:prstGeom>
            <a:ln>
              <a:solidFill>
                <a:schemeClr val="accent5">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a:cxnSpLocks/>
            </p:cNvCxnSpPr>
            <p:nvPr userDrawn="1"/>
          </p:nvCxnSpPr>
          <p:spPr>
            <a:xfrm>
              <a:off x="1478437" y="7232342"/>
              <a:ext cx="15335839" cy="0"/>
            </a:xfrm>
            <a:prstGeom prst="line">
              <a:avLst/>
            </a:prstGeom>
            <a:ln>
              <a:solidFill>
                <a:schemeClr val="accent5">
                  <a:alpha val="25000"/>
                </a:schemeClr>
              </a:solidFill>
            </a:ln>
          </p:spPr>
          <p:style>
            <a:lnRef idx="1">
              <a:schemeClr val="accent1"/>
            </a:lnRef>
            <a:fillRef idx="0">
              <a:schemeClr val="accent1"/>
            </a:fillRef>
            <a:effectRef idx="0">
              <a:schemeClr val="accent1"/>
            </a:effectRef>
            <a:fontRef idx="minor">
              <a:schemeClr val="tx1"/>
            </a:fontRef>
          </p:style>
        </p:cxnSp>
      </p:grpSp>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Orange 1 Line">
    <p:bg>
      <p:bgPr>
        <a:solidFill>
          <a:schemeClr val="accent5"/>
        </a:solidFill>
        <a:effectLst/>
      </p:bgPr>
    </p:bg>
    <p:spTree>
      <p:nvGrpSpPr>
        <p:cNvPr id="1" name=""/>
        <p:cNvGrpSpPr/>
        <p:nvPr/>
      </p:nvGrpSpPr>
      <p:grpSpPr>
        <a:xfrm>
          <a:off x="0" y="0"/>
          <a:ext cx="0" cy="0"/>
          <a:chOff x="0" y="0"/>
          <a:chExt cx="0" cy="0"/>
        </a:xfrm>
      </p:grpSpPr>
      <p:pic>
        <p:nvPicPr>
          <p:cNvPr id="8" name="Graphic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80592" y="3124683"/>
            <a:ext cx="3790438" cy="619105"/>
          </a:xfrm>
          <a:prstGeom prst="rect">
            <a:avLst/>
          </a:prstGeom>
        </p:spPr>
      </p:pic>
      <p:sp>
        <p:nvSpPr>
          <p:cNvPr id="9" name="Title 1"/>
          <p:cNvSpPr>
            <a:spLocks noGrp="1"/>
          </p:cNvSpPr>
          <p:nvPr>
            <p:ph type="title" hasCustomPrompt="1"/>
          </p:nvPr>
        </p:nvSpPr>
        <p:spPr>
          <a:xfrm>
            <a:off x="4076249" y="4059867"/>
            <a:ext cx="11375424" cy="1084428"/>
          </a:xfrm>
          <a:noFill/>
        </p:spPr>
        <p:txBody>
          <a:bodyPr/>
          <a:lstStyle>
            <a:lvl1pPr>
              <a:defRPr>
                <a:solidFill>
                  <a:schemeClr val="bg1"/>
                </a:solidFill>
              </a:defRPr>
            </a:lvl1pPr>
          </a:lstStyle>
          <a:p>
            <a:r>
              <a:rPr lang="en-US" dirty="0"/>
              <a:t>Click to edit text</a:t>
            </a:r>
          </a:p>
        </p:txBody>
      </p:sp>
      <p:sp>
        <p:nvSpPr>
          <p:cNvPr id="11" name="TextBox 10"/>
          <p:cNvSpPr txBox="1"/>
          <p:nvPr userDrawn="1"/>
        </p:nvSpPr>
        <p:spPr>
          <a:xfrm>
            <a:off x="4111218" y="7232342"/>
            <a:ext cx="3484278" cy="1799227"/>
          </a:xfrm>
          <a:prstGeom prst="rect">
            <a:avLst/>
          </a:prstGeom>
          <a:noFill/>
        </p:spPr>
        <p:txBody>
          <a:bodyPr wrap="square" lIns="0" tIns="0" rIns="0" bIns="0" rtlCol="0">
            <a:noAutofit/>
          </a:bodyPr>
          <a:lstStyle/>
          <a:p>
            <a:pPr lvl="0"/>
            <a:r>
              <a:rPr lang="en-US" sz="2400" b="0" i="0" dirty="0">
                <a:solidFill>
                  <a:schemeClr val="bg1"/>
                </a:solidFill>
                <a:latin typeface="+mn-lt"/>
              </a:rPr>
              <a:t>New York </a:t>
            </a:r>
            <a:r>
              <a:rPr lang="en-US" sz="2400" b="0" i="0" dirty="0">
                <a:solidFill>
                  <a:schemeClr val="bg1"/>
                </a:solidFill>
                <a:latin typeface="Open Sans Light" charset="0"/>
                <a:ea typeface="Open Sans Light" charset="0"/>
                <a:cs typeface="Open Sans Light" charset="0"/>
              </a:rPr>
              <a:t>USA</a:t>
            </a:r>
          </a:p>
          <a:p>
            <a:pPr lvl="0"/>
            <a:r>
              <a:rPr lang="en-US" sz="2400" b="0" i="0" dirty="0">
                <a:solidFill>
                  <a:schemeClr val="bg1"/>
                </a:solidFill>
                <a:latin typeface="+mn-lt"/>
              </a:rPr>
              <a:t>London </a:t>
            </a:r>
            <a:r>
              <a:rPr lang="en-US" sz="2400" b="0" i="0" dirty="0">
                <a:solidFill>
                  <a:schemeClr val="bg1"/>
                </a:solidFill>
                <a:latin typeface="Open Sans Light" charset="0"/>
                <a:ea typeface="Open Sans Light" charset="0"/>
                <a:cs typeface="Open Sans Light" charset="0"/>
              </a:rPr>
              <a:t>UK</a:t>
            </a:r>
          </a:p>
          <a:p>
            <a:pPr lvl="0"/>
            <a:r>
              <a:rPr lang="en-US" sz="2400" b="0" i="0" dirty="0">
                <a:solidFill>
                  <a:schemeClr val="bg1"/>
                </a:solidFill>
                <a:latin typeface="+mn-lt"/>
              </a:rPr>
              <a:t>Munich </a:t>
            </a:r>
            <a:r>
              <a:rPr lang="en-US" sz="2400" b="0" i="0" dirty="0">
                <a:solidFill>
                  <a:schemeClr val="bg1"/>
                </a:solidFill>
                <a:latin typeface="Open Sans Light" charset="0"/>
                <a:ea typeface="Open Sans Light" charset="0"/>
                <a:cs typeface="Open Sans Light" charset="0"/>
              </a:rPr>
              <a:t>Germany</a:t>
            </a:r>
          </a:p>
          <a:p>
            <a:pPr lvl="0"/>
            <a:r>
              <a:rPr lang="en-US" sz="2400" b="0" i="0" dirty="0">
                <a:solidFill>
                  <a:schemeClr val="bg1"/>
                </a:solidFill>
                <a:latin typeface="+mn-lt"/>
              </a:rPr>
              <a:t>Zug </a:t>
            </a:r>
            <a:r>
              <a:rPr lang="en-US" sz="2400" b="0" i="0" dirty="0">
                <a:solidFill>
                  <a:schemeClr val="bg1"/>
                </a:solidFill>
                <a:latin typeface="Open Sans Light" charset="0"/>
                <a:ea typeface="Open Sans Light" charset="0"/>
                <a:cs typeface="Open Sans Light" charset="0"/>
              </a:rPr>
              <a:t>Switzerland</a:t>
            </a:r>
          </a:p>
          <a:p>
            <a:endParaRPr lang="en-US" sz="2400" b="0" i="0" dirty="0">
              <a:solidFill>
                <a:schemeClr val="bg1"/>
              </a:solidFill>
              <a:latin typeface="+mn-lt"/>
            </a:endParaRPr>
          </a:p>
        </p:txBody>
      </p:sp>
      <p:sp>
        <p:nvSpPr>
          <p:cNvPr id="2" name="Rectangle 1"/>
          <p:cNvSpPr/>
          <p:nvPr userDrawn="1"/>
        </p:nvSpPr>
        <p:spPr>
          <a:xfrm>
            <a:off x="4115586" y="5070829"/>
            <a:ext cx="1317600" cy="7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er 1 Line Content 1 Row">
    <p:spTree>
      <p:nvGrpSpPr>
        <p:cNvPr id="1" name=""/>
        <p:cNvGrpSpPr/>
        <p:nvPr/>
      </p:nvGrpSpPr>
      <p:grpSpPr>
        <a:xfrm>
          <a:off x="0" y="0"/>
          <a:ext cx="0" cy="0"/>
          <a:chOff x="0" y="0"/>
          <a:chExt cx="0" cy="0"/>
        </a:xfrm>
      </p:grpSpPr>
      <p:sp>
        <p:nvSpPr>
          <p:cNvPr id="2" name="Title 1"/>
          <p:cNvSpPr>
            <a:spLocks noGrp="1"/>
          </p:cNvSpPr>
          <p:nvPr>
            <p:ph type="title"/>
          </p:nvPr>
        </p:nvSpPr>
        <p:spPr>
          <a:xfrm>
            <a:off x="1476079" y="1147820"/>
            <a:ext cx="11846413" cy="849927"/>
          </a:xfrm>
        </p:spPr>
        <p:txBody>
          <a:bodyPr/>
          <a:lstStyle>
            <a:lvl1pPr>
              <a:defRPr baseline="0"/>
            </a:lvl1pPr>
          </a:lstStyle>
          <a:p>
            <a:r>
              <a:rPr lang="ru-RU"/>
              <a:t>Образец заголовка</a:t>
            </a:r>
            <a:endParaRPr lang="en-US" dirty="0"/>
          </a:p>
        </p:txBody>
      </p:sp>
      <p:sp>
        <p:nvSpPr>
          <p:cNvPr id="3" name="Content Placeholder 2"/>
          <p:cNvSpPr>
            <a:spLocks noGrp="1"/>
          </p:cNvSpPr>
          <p:nvPr>
            <p:ph idx="1"/>
          </p:nvPr>
        </p:nvSpPr>
        <p:spPr>
          <a:xfrm>
            <a:off x="1476079" y="2617918"/>
            <a:ext cx="15335092"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5"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6"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pic>
        <p:nvPicPr>
          <p:cNvPr id="9"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0" name="Picture 9"/>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6078" y="1997746"/>
            <a:ext cx="1317520" cy="72000"/>
          </a:xfrm>
          <a:prstGeom prst="rect">
            <a:avLst/>
          </a:prstGeom>
        </p:spPr>
      </p:pic>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Header 1 Line Content 2 Rows">
    <p:spTree>
      <p:nvGrpSpPr>
        <p:cNvPr id="1" name=""/>
        <p:cNvGrpSpPr/>
        <p:nvPr/>
      </p:nvGrpSpPr>
      <p:grpSpPr>
        <a:xfrm>
          <a:off x="0" y="0"/>
          <a:ext cx="0" cy="0"/>
          <a:chOff x="0" y="0"/>
          <a:chExt cx="0" cy="0"/>
        </a:xfrm>
      </p:grpSpPr>
      <p:sp>
        <p:nvSpPr>
          <p:cNvPr id="2" name="Title 1"/>
          <p:cNvSpPr>
            <a:spLocks noGrp="1"/>
          </p:cNvSpPr>
          <p:nvPr>
            <p:ph type="title"/>
          </p:nvPr>
        </p:nvSpPr>
        <p:spPr>
          <a:xfrm>
            <a:off x="1476079" y="1147820"/>
            <a:ext cx="11846413" cy="849927"/>
          </a:xfrm>
        </p:spPr>
        <p:txBody>
          <a:bodyPr/>
          <a:lstStyle>
            <a:lvl1pPr>
              <a:defRPr baseline="0"/>
            </a:lvl1pPr>
          </a:lstStyle>
          <a:p>
            <a:r>
              <a:rPr lang="ru-RU"/>
              <a:t>Образец заголовка</a:t>
            </a:r>
            <a:endParaRPr lang="en-US" dirty="0"/>
          </a:p>
        </p:txBody>
      </p:sp>
      <p:sp>
        <p:nvSpPr>
          <p:cNvPr id="3" name="Content Placeholder 2"/>
          <p:cNvSpPr>
            <a:spLocks noGrp="1"/>
          </p:cNvSpPr>
          <p:nvPr>
            <p:ph idx="1"/>
          </p:nvPr>
        </p:nvSpPr>
        <p:spPr>
          <a:xfrm>
            <a:off x="1476079" y="2617918"/>
            <a:ext cx="7454718"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pic>
        <p:nvPicPr>
          <p:cNvPr id="9"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0" name="Picture 9"/>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6078" y="1997746"/>
            <a:ext cx="1317520" cy="72000"/>
          </a:xfrm>
          <a:prstGeom prst="rect">
            <a:avLst/>
          </a:prstGeom>
        </p:spPr>
      </p:pic>
      <p:sp>
        <p:nvSpPr>
          <p:cNvPr id="40" name="Content Placeholder 2"/>
          <p:cNvSpPr>
            <a:spLocks noGrp="1"/>
          </p:cNvSpPr>
          <p:nvPr>
            <p:ph idx="13"/>
          </p:nvPr>
        </p:nvSpPr>
        <p:spPr>
          <a:xfrm>
            <a:off x="9386884" y="2617918"/>
            <a:ext cx="7431377"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11"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12"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Header 1 Line Content 3 Rows">
    <p:spTree>
      <p:nvGrpSpPr>
        <p:cNvPr id="1" name=""/>
        <p:cNvGrpSpPr/>
        <p:nvPr/>
      </p:nvGrpSpPr>
      <p:grpSpPr>
        <a:xfrm>
          <a:off x="0" y="0"/>
          <a:ext cx="0" cy="0"/>
          <a:chOff x="0" y="0"/>
          <a:chExt cx="0" cy="0"/>
        </a:xfrm>
      </p:grpSpPr>
      <p:sp>
        <p:nvSpPr>
          <p:cNvPr id="2" name="Title 1"/>
          <p:cNvSpPr>
            <a:spLocks noGrp="1"/>
          </p:cNvSpPr>
          <p:nvPr>
            <p:ph type="title"/>
          </p:nvPr>
        </p:nvSpPr>
        <p:spPr>
          <a:xfrm>
            <a:off x="1476079" y="1147820"/>
            <a:ext cx="11846413" cy="849927"/>
          </a:xfrm>
        </p:spPr>
        <p:txBody>
          <a:bodyPr/>
          <a:lstStyle>
            <a:lvl1pPr>
              <a:defRPr baseline="0"/>
            </a:lvl1pPr>
          </a:lstStyle>
          <a:p>
            <a:r>
              <a:rPr lang="ru-RU"/>
              <a:t>Образец заголовка</a:t>
            </a:r>
            <a:endParaRPr lang="en-US" dirty="0"/>
          </a:p>
        </p:txBody>
      </p:sp>
      <p:sp>
        <p:nvSpPr>
          <p:cNvPr id="3" name="Content Placeholder 2"/>
          <p:cNvSpPr>
            <a:spLocks noGrp="1"/>
          </p:cNvSpPr>
          <p:nvPr>
            <p:ph idx="1"/>
          </p:nvPr>
        </p:nvSpPr>
        <p:spPr>
          <a:xfrm>
            <a:off x="1476079" y="2617918"/>
            <a:ext cx="4811044"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pic>
        <p:nvPicPr>
          <p:cNvPr id="9"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0" name="Picture 9"/>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6078" y="1997746"/>
            <a:ext cx="1317520" cy="72000"/>
          </a:xfrm>
          <a:prstGeom prst="rect">
            <a:avLst/>
          </a:prstGeom>
        </p:spPr>
      </p:pic>
      <p:sp>
        <p:nvSpPr>
          <p:cNvPr id="40" name="Content Placeholder 2"/>
          <p:cNvSpPr>
            <a:spLocks noGrp="1"/>
          </p:cNvSpPr>
          <p:nvPr>
            <p:ph idx="13"/>
          </p:nvPr>
        </p:nvSpPr>
        <p:spPr>
          <a:xfrm>
            <a:off x="6752681" y="2617918"/>
            <a:ext cx="4799647"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41" name="Content Placeholder 2"/>
          <p:cNvSpPr>
            <a:spLocks noGrp="1"/>
          </p:cNvSpPr>
          <p:nvPr>
            <p:ph idx="14"/>
          </p:nvPr>
        </p:nvSpPr>
        <p:spPr>
          <a:xfrm>
            <a:off x="12024581" y="2617918"/>
            <a:ext cx="4784984"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11"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12"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Header 1 Line Content 1 Row">
    <p:spTree>
      <p:nvGrpSpPr>
        <p:cNvPr id="1" name=""/>
        <p:cNvGrpSpPr/>
        <p:nvPr/>
      </p:nvGrpSpPr>
      <p:grpSpPr>
        <a:xfrm>
          <a:off x="0" y="0"/>
          <a:ext cx="0" cy="0"/>
          <a:chOff x="0" y="0"/>
          <a:chExt cx="0" cy="0"/>
        </a:xfrm>
      </p:grpSpPr>
      <p:sp>
        <p:nvSpPr>
          <p:cNvPr id="2" name="Title 1"/>
          <p:cNvSpPr>
            <a:spLocks noGrp="1"/>
          </p:cNvSpPr>
          <p:nvPr>
            <p:ph type="title"/>
          </p:nvPr>
        </p:nvSpPr>
        <p:spPr>
          <a:xfrm>
            <a:off x="1476079" y="1147820"/>
            <a:ext cx="11846413" cy="849927"/>
          </a:xfrm>
        </p:spPr>
        <p:txBody>
          <a:bodyPr/>
          <a:lstStyle>
            <a:lvl1pPr>
              <a:defRPr baseline="0"/>
            </a:lvl1pPr>
          </a:lstStyle>
          <a:p>
            <a:r>
              <a:rPr lang="ru-RU"/>
              <a:t>Образец заголовка</a:t>
            </a:r>
            <a:endParaRPr lang="en-US" dirty="0"/>
          </a:p>
        </p:txBody>
      </p:sp>
      <p:sp>
        <p:nvSpPr>
          <p:cNvPr id="3" name="Content Placeholder 2"/>
          <p:cNvSpPr>
            <a:spLocks noGrp="1"/>
          </p:cNvSpPr>
          <p:nvPr>
            <p:ph idx="1"/>
          </p:nvPr>
        </p:nvSpPr>
        <p:spPr>
          <a:xfrm>
            <a:off x="1476079" y="2617918"/>
            <a:ext cx="3490579"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pic>
        <p:nvPicPr>
          <p:cNvPr id="9" name="Graphic 8"/>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38740" y="1360148"/>
            <a:ext cx="2173929" cy="349260"/>
          </a:xfrm>
          <a:prstGeom prst="rect">
            <a:avLst/>
          </a:prstGeom>
        </p:spPr>
      </p:pic>
      <p:pic>
        <p:nvPicPr>
          <p:cNvPr id="10" name="Picture 9"/>
          <p:cNvPicPr>
            <a:picLocks/>
          </p:cNvPicPr>
          <p:nvPr userDrawn="1"/>
        </p:nvPicPr>
        <p:blipFill>
          <a:blip r:embed="rId4">
            <a:extLst>
              <a:ext uri="{28A0092B-C50C-407E-A947-70E740481C1C}">
                <a14:useLocalDpi xmlns:a14="http://schemas.microsoft.com/office/drawing/2010/main" val="0"/>
              </a:ext>
            </a:extLst>
          </a:blip>
          <a:stretch>
            <a:fillRect/>
          </a:stretch>
        </p:blipFill>
        <p:spPr>
          <a:xfrm>
            <a:off x="1476078" y="1997746"/>
            <a:ext cx="1317520" cy="72000"/>
          </a:xfrm>
          <a:prstGeom prst="rect">
            <a:avLst/>
          </a:prstGeom>
        </p:spPr>
      </p:pic>
      <p:sp>
        <p:nvSpPr>
          <p:cNvPr id="40" name="Content Placeholder 2"/>
          <p:cNvSpPr>
            <a:spLocks noGrp="1"/>
          </p:cNvSpPr>
          <p:nvPr>
            <p:ph idx="13"/>
          </p:nvPr>
        </p:nvSpPr>
        <p:spPr>
          <a:xfrm>
            <a:off x="5427702" y="2617918"/>
            <a:ext cx="3500353"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41" name="Content Placeholder 2"/>
          <p:cNvSpPr>
            <a:spLocks noGrp="1"/>
          </p:cNvSpPr>
          <p:nvPr>
            <p:ph idx="14"/>
          </p:nvPr>
        </p:nvSpPr>
        <p:spPr>
          <a:xfrm>
            <a:off x="9382027" y="2617918"/>
            <a:ext cx="3484818"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42" name="Content Placeholder 2"/>
          <p:cNvSpPr>
            <a:spLocks noGrp="1"/>
          </p:cNvSpPr>
          <p:nvPr>
            <p:ph idx="15"/>
          </p:nvPr>
        </p:nvSpPr>
        <p:spPr>
          <a:xfrm>
            <a:off x="13331236" y="2617918"/>
            <a:ext cx="3475971" cy="6413648"/>
          </a:xfrm>
        </p:spPr>
        <p:txBody>
          <a:bodyPr/>
          <a:lstStyle>
            <a:lvl1pPr marL="0" indent="0">
              <a:spcBef>
                <a:spcPts val="600"/>
              </a:spcBef>
              <a:buFont typeface="+mj-lt"/>
              <a:buNone/>
              <a:defRPr sz="2400"/>
            </a:lvl1pPr>
            <a:lvl2pPr marL="457291" indent="0">
              <a:buFont typeface="+mj-lt"/>
              <a:buNone/>
              <a:defRPr/>
            </a:lvl2pPr>
            <a:lvl3pPr marL="914583" indent="0">
              <a:buFont typeface="+mj-lt"/>
              <a:buNone/>
              <a:defRPr/>
            </a:lvl3pPr>
            <a:lvl4pPr marL="1371875" indent="0">
              <a:buFont typeface="+mj-lt"/>
              <a:buNone/>
              <a:defRPr/>
            </a:lvl4pPr>
            <a:lvl5pPr marL="1829166" indent="0">
              <a:buFont typeface="+mj-lt"/>
              <a:buNone/>
              <a:defRPr/>
            </a:lvl5pPr>
          </a:lstStyle>
          <a:p>
            <a:pPr lvl="0"/>
            <a:r>
              <a:rPr lang="ru-RU"/>
              <a:t>Образец текста
Второй уровень
Третий уровень
Четвертый уровень
Пятый уровень</a:t>
            </a:r>
          </a:p>
        </p:txBody>
      </p:sp>
      <p:sp>
        <p:nvSpPr>
          <p:cNvPr id="11" name="Footer Placeholder 4"/>
          <p:cNvSpPr>
            <a:spLocks noGrp="1"/>
          </p:cNvSpPr>
          <p:nvPr>
            <p:ph type="ftr" sz="quarter" idx="11"/>
          </p:nvPr>
        </p:nvSpPr>
        <p:spPr>
          <a:xfrm>
            <a:off x="1482709" y="9031567"/>
            <a:ext cx="13155666" cy="576681"/>
          </a:xfrm>
        </p:spPr>
        <p:txBody>
          <a:bodyPr/>
          <a:lstStyle>
            <a:lvl1pPr algn="l">
              <a:defRPr sz="1600" b="0" i="0" spc="400" baseline="0">
                <a:latin typeface="+mn-lt"/>
              </a:defRPr>
            </a:lvl1pPr>
          </a:lstStyle>
          <a:p>
            <a:endParaRPr lang="en-US" dirty="0"/>
          </a:p>
        </p:txBody>
      </p:sp>
      <p:sp>
        <p:nvSpPr>
          <p:cNvPr id="12" name="Slide Number Placeholder 5"/>
          <p:cNvSpPr>
            <a:spLocks noGrp="1"/>
          </p:cNvSpPr>
          <p:nvPr>
            <p:ph type="sldNum" sz="quarter" idx="12"/>
          </p:nvPr>
        </p:nvSpPr>
        <p:spPr>
          <a:xfrm>
            <a:off x="15497553" y="9031567"/>
            <a:ext cx="1313618" cy="576681"/>
          </a:xfrm>
        </p:spPr>
        <p:txBody>
          <a:bodyPr lIns="0" tIns="0" rIns="0" bIns="0" anchor="b" anchorCtr="0"/>
          <a:lstStyle>
            <a:lvl1pPr>
              <a:defRPr sz="1600" b="0" i="0" baseline="0">
                <a:solidFill>
                  <a:schemeClr val="tx1"/>
                </a:solidFill>
                <a:latin typeface="+mn-lt"/>
              </a:defRPr>
            </a:lvl1pPr>
          </a:lstStyle>
          <a:p>
            <a:fld id="{EE45D548-129C-44F5-8FDE-DB3ED73B1F87}" type="slidenum">
              <a:rPr lang="en-US" smtClean="0"/>
              <a:pPr/>
              <a:t>‹#›</a:t>
            </a:fld>
            <a:endParaRPr lang="en-US" dirty="0"/>
          </a:p>
        </p:txBody>
      </p: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ero Text">
    <p:bg>
      <p:bgPr>
        <a:solidFill>
          <a:srgbClr val="1E3867"/>
        </a:solid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1476080" y="1147819"/>
            <a:ext cx="15335840" cy="7883749"/>
          </a:xfrm>
          <a:ln>
            <a:noFill/>
          </a:ln>
        </p:spPr>
        <p:txBody>
          <a:bodyPr anchor="ctr" anchorCtr="0"/>
          <a:lstStyle>
            <a:lvl1pPr>
              <a:lnSpc>
                <a:spcPct val="100000"/>
              </a:lnSpc>
              <a:defRPr sz="9602" baseline="0">
                <a:solidFill>
                  <a:schemeClr val="bg1"/>
                </a:solidFill>
              </a:defRPr>
            </a:lvl1pPr>
          </a:lstStyle>
          <a:p>
            <a:r>
              <a:rPr lang="ru-RU"/>
              <a:t>Образец заголовка</a:t>
            </a:r>
            <a:endParaRPr lang="en-US" dirty="0"/>
          </a:p>
        </p:txBody>
      </p:sp>
    </p:spTree>
    <p:extLst>
      <p:ext uri="{BB962C8B-B14F-4D97-AF65-F5344CB8AC3E}">
        <p14:creationId xmlns:p14="http://schemas.microsoft.com/office/powerpoint/2010/main" val="382842105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15048" y="871382"/>
            <a:ext cx="15191852" cy="1643607"/>
          </a:xfrm>
          <a:prstGeom prst="rect">
            <a:avLst/>
          </a:prstGeom>
        </p:spPr>
        <p:txBody>
          <a:bodyPr vert="horz" lIns="0" tIns="0" rIns="0" bIns="0" rtlCol="0" anchor="t" anchorCtr="0">
            <a:noAutofit/>
          </a:bodyPr>
          <a:lstStyle/>
          <a:p>
            <a:r>
              <a:rPr lang="en-US" dirty="0"/>
              <a:t>Sample Text</a:t>
            </a:r>
            <a:br>
              <a:rPr lang="en-US" dirty="0"/>
            </a:br>
            <a:r>
              <a:rPr lang="en-US" dirty="0"/>
              <a:t>Second Row</a:t>
            </a:r>
          </a:p>
        </p:txBody>
      </p:sp>
      <p:sp>
        <p:nvSpPr>
          <p:cNvPr id="3" name="Text Placeholder 2"/>
          <p:cNvSpPr>
            <a:spLocks noGrp="1"/>
          </p:cNvSpPr>
          <p:nvPr>
            <p:ph type="body" idx="1"/>
          </p:nvPr>
        </p:nvSpPr>
        <p:spPr>
          <a:xfrm>
            <a:off x="1905000" y="3124684"/>
            <a:ext cx="15201900" cy="5449140"/>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905000" y="8750062"/>
            <a:ext cx="11277600" cy="547773"/>
          </a:xfrm>
          <a:prstGeom prst="rect">
            <a:avLst/>
          </a:prstGeom>
        </p:spPr>
        <p:txBody>
          <a:bodyPr vert="horz" lIns="0" tIns="0" rIns="0" bIns="0" rtlCol="0" anchor="b" anchorCtr="0"/>
          <a:lstStyle>
            <a:lvl1pPr algn="l">
              <a:defRPr sz="1600" cap="all" spc="600" baseline="0">
                <a:solidFill>
                  <a:schemeClr val="tx2"/>
                </a:solidFill>
                <a:latin typeface="Futura PT"/>
              </a:defRPr>
            </a:lvl1pPr>
          </a:lstStyle>
          <a:p>
            <a:endParaRPr lang="en-US" dirty="0"/>
          </a:p>
        </p:txBody>
      </p:sp>
      <p:sp>
        <p:nvSpPr>
          <p:cNvPr id="6" name="Slide Number Placeholder 5"/>
          <p:cNvSpPr>
            <a:spLocks noGrp="1"/>
          </p:cNvSpPr>
          <p:nvPr>
            <p:ph type="sldNum" sz="quarter" idx="4"/>
          </p:nvPr>
        </p:nvSpPr>
        <p:spPr>
          <a:xfrm>
            <a:off x="13639800" y="8750062"/>
            <a:ext cx="3467100" cy="547773"/>
          </a:xfrm>
          <a:prstGeom prst="rect">
            <a:avLst/>
          </a:prstGeom>
        </p:spPr>
        <p:txBody>
          <a:bodyPr vert="horz" lIns="0" tIns="0" rIns="0" bIns="0" rtlCol="0" anchor="b" anchorCtr="0"/>
          <a:lstStyle>
            <a:lvl1pPr algn="r">
              <a:defRPr sz="1600" cap="all" baseline="0">
                <a:solidFill>
                  <a:schemeClr val="tx2"/>
                </a:solidFill>
                <a:latin typeface="Futura PT"/>
              </a:defRPr>
            </a:lvl1pPr>
          </a:lstStyle>
          <a:p>
            <a:fld id="{EE45D548-129C-44F5-8FDE-DB3ED73B1F87}" type="slidenum">
              <a:rPr lang="en-US" smtClean="0"/>
              <a:pPr/>
              <a:t>‹#›</a:t>
            </a:fld>
            <a:endParaRPr lang="en-US" dirty="0"/>
          </a:p>
        </p:txBody>
      </p:sp>
    </p:spTree>
    <p:extLst>
      <p:ext uri="{BB962C8B-B14F-4D97-AF65-F5344CB8AC3E}">
        <p14:creationId xmlns:p14="http://schemas.microsoft.com/office/powerpoint/2010/main" val="3373251591"/>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 id="2147483712" r:id="rId20"/>
    <p:sldLayoutId id="2147483713" r:id="rId21"/>
    <p:sldLayoutId id="2147483714" r:id="rId22"/>
    <p:sldLayoutId id="2147483715" r:id="rId23"/>
    <p:sldLayoutId id="2147483716" r:id="rId24"/>
    <p:sldLayoutId id="2147483717" r:id="rId25"/>
    <p:sldLayoutId id="2147483718" r:id="rId26"/>
    <p:sldLayoutId id="2147483719" r:id="rId27"/>
    <p:sldLayoutId id="2147483720" r:id="rId28"/>
    <p:sldLayoutId id="2147483721" r:id="rId29"/>
    <p:sldLayoutId id="2147483722" r:id="rId30"/>
    <p:sldLayoutId id="2147483723" r:id="rId31"/>
    <p:sldLayoutId id="2147483724" r:id="rId32"/>
    <p:sldLayoutId id="2147483725" r:id="rId33"/>
  </p:sldLayoutIdLst>
  <p:hf hdr="0" dt="0"/>
  <p:txStyles>
    <p:titleStyle>
      <a:lvl1pPr algn="l" defTabSz="1371874" rtl="0" eaLnBrk="1" latinLnBrk="0" hangingPunct="1">
        <a:lnSpc>
          <a:spcPct val="90000"/>
        </a:lnSpc>
        <a:spcBef>
          <a:spcPct val="0"/>
        </a:spcBef>
        <a:buNone/>
        <a:defRPr sz="5401" kern="1200" baseline="0">
          <a:solidFill>
            <a:schemeClr val="tx1"/>
          </a:solidFill>
          <a:latin typeface="+mj-lt"/>
          <a:ea typeface="+mj-ea"/>
          <a:cs typeface="+mj-cs"/>
        </a:defRPr>
      </a:lvl1pPr>
    </p:titleStyle>
    <p:bodyStyle>
      <a:lvl1pPr marL="457291" indent="-457291" algn="l" defTabSz="1371874" rtl="0" eaLnBrk="1" latinLnBrk="0" hangingPunct="1">
        <a:lnSpc>
          <a:spcPct val="120000"/>
        </a:lnSpc>
        <a:spcBef>
          <a:spcPts val="1800"/>
        </a:spcBef>
        <a:buClr>
          <a:schemeClr val="accent5"/>
        </a:buClr>
        <a:buFont typeface="Arial" panose="020B0604020202020204" pitchFamily="34" charset="0"/>
        <a:buChar char="•"/>
        <a:defRPr sz="3001" kern="1200">
          <a:solidFill>
            <a:schemeClr val="tx1"/>
          </a:solidFill>
          <a:latin typeface="+mn-lt"/>
          <a:ea typeface="+mn-ea"/>
          <a:cs typeface="+mn-cs"/>
        </a:defRPr>
      </a:lvl1pPr>
      <a:lvl2pPr marL="914583" indent="-457291" algn="l" defTabSz="1371874" rtl="0" eaLnBrk="1" latinLnBrk="0" hangingPunct="1">
        <a:lnSpc>
          <a:spcPct val="120000"/>
        </a:lnSpc>
        <a:spcBef>
          <a:spcPts val="1800"/>
        </a:spcBef>
        <a:buClr>
          <a:schemeClr val="accent5"/>
        </a:buClr>
        <a:buFont typeface="Open Sans" panose="020B0606030504020204" pitchFamily="34" charset="0"/>
        <a:buChar char="−"/>
        <a:defRPr sz="2801" kern="1200">
          <a:solidFill>
            <a:schemeClr val="tx1"/>
          </a:solidFill>
          <a:latin typeface="+mn-lt"/>
          <a:ea typeface="+mn-ea"/>
          <a:cs typeface="+mn-cs"/>
        </a:defRPr>
      </a:lvl2pPr>
      <a:lvl3pPr marL="1371874" indent="-457291" algn="l" defTabSz="1371874" rtl="0" eaLnBrk="1" latinLnBrk="0" hangingPunct="1">
        <a:lnSpc>
          <a:spcPct val="120000"/>
        </a:lnSpc>
        <a:spcBef>
          <a:spcPts val="1800"/>
        </a:spcBef>
        <a:buClr>
          <a:schemeClr val="accent5"/>
        </a:buClr>
        <a:buFont typeface="Arial" panose="020B0604020202020204" pitchFamily="34" charset="0"/>
        <a:buChar char="•"/>
        <a:defRPr sz="2400" kern="1200">
          <a:solidFill>
            <a:schemeClr val="tx1"/>
          </a:solidFill>
          <a:latin typeface="+mn-lt"/>
          <a:ea typeface="+mn-ea"/>
          <a:cs typeface="+mn-cs"/>
        </a:defRPr>
      </a:lvl3pPr>
      <a:lvl4pPr marL="1829166" indent="-457291" algn="l" defTabSz="1371874" rtl="0" eaLnBrk="1" latinLnBrk="0" hangingPunct="1">
        <a:lnSpc>
          <a:spcPct val="120000"/>
        </a:lnSpc>
        <a:spcBef>
          <a:spcPts val="1800"/>
        </a:spcBef>
        <a:buClr>
          <a:schemeClr val="accent5"/>
        </a:buClr>
        <a:buFont typeface="Open Sans" panose="020B0606030504020204" pitchFamily="34" charset="0"/>
        <a:buChar char="−"/>
        <a:defRPr sz="2200" kern="1200">
          <a:solidFill>
            <a:schemeClr val="tx1"/>
          </a:solidFill>
          <a:latin typeface="+mn-lt"/>
          <a:ea typeface="+mn-ea"/>
          <a:cs typeface="+mn-cs"/>
        </a:defRPr>
      </a:lvl4pPr>
      <a:lvl5pPr marL="2286457" indent="-457291" algn="l" defTabSz="1371874" rtl="0" eaLnBrk="1" latinLnBrk="0" hangingPunct="1">
        <a:lnSpc>
          <a:spcPct val="120000"/>
        </a:lnSpc>
        <a:spcBef>
          <a:spcPts val="1800"/>
        </a:spcBef>
        <a:buClr>
          <a:schemeClr val="accent5"/>
        </a:buClr>
        <a:buFont typeface="Arial" panose="020B0604020202020204" pitchFamily="34" charset="0"/>
        <a:buChar char="•"/>
        <a:tabLst>
          <a:tab pos="9490386" algn="l"/>
        </a:tabLst>
        <a:defRPr sz="2000" kern="1200">
          <a:solidFill>
            <a:schemeClr val="tx1"/>
          </a:solidFill>
          <a:latin typeface="+mn-lt"/>
          <a:ea typeface="+mn-ea"/>
          <a:cs typeface="+mn-cs"/>
        </a:defRPr>
      </a:lvl5pPr>
      <a:lvl6pPr marL="3772654" indent="-342969" algn="l" defTabSz="1371874" rtl="0" eaLnBrk="1" latinLnBrk="0" hangingPunct="1">
        <a:lnSpc>
          <a:spcPct val="90000"/>
        </a:lnSpc>
        <a:spcBef>
          <a:spcPts val="750"/>
        </a:spcBef>
        <a:buFont typeface="Arial" panose="020B0604020202020204" pitchFamily="34" charset="0"/>
        <a:buChar char="•"/>
        <a:defRPr sz="2701" kern="1200">
          <a:solidFill>
            <a:schemeClr val="tx1"/>
          </a:solidFill>
          <a:latin typeface="+mn-lt"/>
          <a:ea typeface="+mn-ea"/>
          <a:cs typeface="+mn-cs"/>
        </a:defRPr>
      </a:lvl6pPr>
      <a:lvl7pPr marL="4458592" indent="-342969" algn="l" defTabSz="1371874" rtl="0" eaLnBrk="1" latinLnBrk="0" hangingPunct="1">
        <a:lnSpc>
          <a:spcPct val="90000"/>
        </a:lnSpc>
        <a:spcBef>
          <a:spcPts val="750"/>
        </a:spcBef>
        <a:buFont typeface="Arial" panose="020B0604020202020204" pitchFamily="34" charset="0"/>
        <a:buChar char="•"/>
        <a:defRPr sz="2701" kern="1200">
          <a:solidFill>
            <a:schemeClr val="tx1"/>
          </a:solidFill>
          <a:latin typeface="+mn-lt"/>
          <a:ea typeface="+mn-ea"/>
          <a:cs typeface="+mn-cs"/>
        </a:defRPr>
      </a:lvl7pPr>
      <a:lvl8pPr marL="5144529" indent="-342969" algn="l" defTabSz="1371874" rtl="0" eaLnBrk="1" latinLnBrk="0" hangingPunct="1">
        <a:lnSpc>
          <a:spcPct val="90000"/>
        </a:lnSpc>
        <a:spcBef>
          <a:spcPts val="750"/>
        </a:spcBef>
        <a:buFont typeface="Arial" panose="020B0604020202020204" pitchFamily="34" charset="0"/>
        <a:buChar char="•"/>
        <a:defRPr sz="2701" kern="1200">
          <a:solidFill>
            <a:schemeClr val="tx1"/>
          </a:solidFill>
          <a:latin typeface="+mn-lt"/>
          <a:ea typeface="+mn-ea"/>
          <a:cs typeface="+mn-cs"/>
        </a:defRPr>
      </a:lvl8pPr>
      <a:lvl9pPr marL="5830466" indent="-342969" algn="l" defTabSz="1371874" rtl="0" eaLnBrk="1" latinLnBrk="0" hangingPunct="1">
        <a:lnSpc>
          <a:spcPct val="90000"/>
        </a:lnSpc>
        <a:spcBef>
          <a:spcPts val="750"/>
        </a:spcBef>
        <a:buFont typeface="Arial" panose="020B0604020202020204" pitchFamily="34" charset="0"/>
        <a:buChar char="•"/>
        <a:defRPr sz="2701" kern="1200">
          <a:solidFill>
            <a:schemeClr val="tx1"/>
          </a:solidFill>
          <a:latin typeface="+mn-lt"/>
          <a:ea typeface="+mn-ea"/>
          <a:cs typeface="+mn-cs"/>
        </a:defRPr>
      </a:lvl9pPr>
    </p:bodyStyle>
    <p:otherStyle>
      <a:defPPr>
        <a:defRPr lang="en-US"/>
      </a:defPPr>
      <a:lvl1pPr marL="0" algn="l" defTabSz="1371874" rtl="0" eaLnBrk="1" latinLnBrk="0" hangingPunct="1">
        <a:defRPr sz="2701" kern="1200">
          <a:solidFill>
            <a:schemeClr val="tx1"/>
          </a:solidFill>
          <a:latin typeface="+mn-lt"/>
          <a:ea typeface="+mn-ea"/>
          <a:cs typeface="+mn-cs"/>
        </a:defRPr>
      </a:lvl1pPr>
      <a:lvl2pPr marL="685937" algn="l" defTabSz="1371874" rtl="0" eaLnBrk="1" latinLnBrk="0" hangingPunct="1">
        <a:defRPr sz="2701" kern="1200">
          <a:solidFill>
            <a:schemeClr val="tx1"/>
          </a:solidFill>
          <a:latin typeface="+mn-lt"/>
          <a:ea typeface="+mn-ea"/>
          <a:cs typeface="+mn-cs"/>
        </a:defRPr>
      </a:lvl2pPr>
      <a:lvl3pPr marL="1371874" algn="l" defTabSz="1371874" rtl="0" eaLnBrk="1" latinLnBrk="0" hangingPunct="1">
        <a:defRPr sz="2701" kern="1200">
          <a:solidFill>
            <a:schemeClr val="tx1"/>
          </a:solidFill>
          <a:latin typeface="+mn-lt"/>
          <a:ea typeface="+mn-ea"/>
          <a:cs typeface="+mn-cs"/>
        </a:defRPr>
      </a:lvl3pPr>
      <a:lvl4pPr marL="2057811" algn="l" defTabSz="1371874" rtl="0" eaLnBrk="1" latinLnBrk="0" hangingPunct="1">
        <a:defRPr sz="2701" kern="1200">
          <a:solidFill>
            <a:schemeClr val="tx1"/>
          </a:solidFill>
          <a:latin typeface="+mn-lt"/>
          <a:ea typeface="+mn-ea"/>
          <a:cs typeface="+mn-cs"/>
        </a:defRPr>
      </a:lvl4pPr>
      <a:lvl5pPr marL="2743749" algn="l" defTabSz="1371874" rtl="0" eaLnBrk="1" latinLnBrk="0" hangingPunct="1">
        <a:defRPr sz="2701" kern="1200">
          <a:solidFill>
            <a:schemeClr val="tx1"/>
          </a:solidFill>
          <a:latin typeface="+mn-lt"/>
          <a:ea typeface="+mn-ea"/>
          <a:cs typeface="+mn-cs"/>
        </a:defRPr>
      </a:lvl5pPr>
      <a:lvl6pPr marL="3429686" algn="l" defTabSz="1371874" rtl="0" eaLnBrk="1" latinLnBrk="0" hangingPunct="1">
        <a:defRPr sz="2701" kern="1200">
          <a:solidFill>
            <a:schemeClr val="tx1"/>
          </a:solidFill>
          <a:latin typeface="+mn-lt"/>
          <a:ea typeface="+mn-ea"/>
          <a:cs typeface="+mn-cs"/>
        </a:defRPr>
      </a:lvl6pPr>
      <a:lvl7pPr marL="4115623" algn="l" defTabSz="1371874" rtl="0" eaLnBrk="1" latinLnBrk="0" hangingPunct="1">
        <a:defRPr sz="2701" kern="1200">
          <a:solidFill>
            <a:schemeClr val="tx1"/>
          </a:solidFill>
          <a:latin typeface="+mn-lt"/>
          <a:ea typeface="+mn-ea"/>
          <a:cs typeface="+mn-cs"/>
        </a:defRPr>
      </a:lvl7pPr>
      <a:lvl8pPr marL="4801560" algn="l" defTabSz="1371874" rtl="0" eaLnBrk="1" latinLnBrk="0" hangingPunct="1">
        <a:defRPr sz="2701" kern="1200">
          <a:solidFill>
            <a:schemeClr val="tx1"/>
          </a:solidFill>
          <a:latin typeface="+mn-lt"/>
          <a:ea typeface="+mn-ea"/>
          <a:cs typeface="+mn-cs"/>
        </a:defRPr>
      </a:lvl8pPr>
      <a:lvl9pPr marL="5487497" algn="l" defTabSz="1371874" rtl="0" eaLnBrk="1" latinLnBrk="0" hangingPunct="1">
        <a:defRPr sz="2701"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600" userDrawn="1">
          <p15:clr>
            <a:srgbClr val="F26B43"/>
          </p15:clr>
        </p15:guide>
        <p15:guide id="2" orient="horz" pos="5857" userDrawn="1">
          <p15:clr>
            <a:srgbClr val="F26B43"/>
          </p15:clr>
        </p15:guide>
        <p15:guide id="3" pos="1200" userDrawn="1">
          <p15:clr>
            <a:srgbClr val="F26B43"/>
          </p15:clr>
        </p15:guide>
        <p15:guide id="4" orient="horz" pos="1968" userDrawn="1">
          <p15:clr>
            <a:srgbClr val="F26B43"/>
          </p15:clr>
        </p15:guide>
        <p15:guide id="5" orient="horz" pos="2664" userDrawn="1">
          <p15:clr>
            <a:srgbClr val="F26B43"/>
          </p15:clr>
        </p15:guide>
        <p15:guide id="6" orient="horz" pos="2880" userDrawn="1">
          <p15:clr>
            <a:srgbClr val="F26B43"/>
          </p15:clr>
        </p15:guide>
        <p15:guide id="7" orient="horz" pos="3577" userDrawn="1">
          <p15:clr>
            <a:srgbClr val="F26B43"/>
          </p15:clr>
        </p15:guide>
        <p15:guide id="8" orient="horz" pos="3793" userDrawn="1">
          <p15:clr>
            <a:srgbClr val="F26B43"/>
          </p15:clr>
        </p15:guide>
        <p15:guide id="9" orient="horz" pos="4489" userDrawn="1">
          <p15:clr>
            <a:srgbClr val="F26B43"/>
          </p15:clr>
        </p15:guide>
        <p15:guide id="10" orient="horz" pos="4705" userDrawn="1">
          <p15:clr>
            <a:srgbClr val="F26B43"/>
          </p15:clr>
        </p15:guide>
        <p15:guide id="11" orient="horz" pos="5401" userDrawn="1">
          <p15:clr>
            <a:srgbClr val="F26B43"/>
          </p15:clr>
        </p15:guide>
        <p15:guide id="12" pos="2136" userDrawn="1">
          <p15:clr>
            <a:srgbClr val="F26B43"/>
          </p15:clr>
        </p15:guide>
        <p15:guide id="13" pos="2424" userDrawn="1">
          <p15:clr>
            <a:srgbClr val="F26B43"/>
          </p15:clr>
        </p15:guide>
        <p15:guide id="14" pos="3360" userDrawn="1">
          <p15:clr>
            <a:srgbClr val="F26B43"/>
          </p15:clr>
        </p15:guide>
        <p15:guide id="15" pos="3648" userDrawn="1">
          <p15:clr>
            <a:srgbClr val="F26B43"/>
          </p15:clr>
        </p15:guide>
        <p15:guide id="16" pos="4608" userDrawn="1">
          <p15:clr>
            <a:srgbClr val="F26B43"/>
          </p15:clr>
        </p15:guide>
        <p15:guide id="17" pos="4896" userDrawn="1">
          <p15:clr>
            <a:srgbClr val="F26B43"/>
          </p15:clr>
        </p15:guide>
        <p15:guide id="18" pos="5832" userDrawn="1">
          <p15:clr>
            <a:srgbClr val="F26B43"/>
          </p15:clr>
        </p15:guide>
        <p15:guide id="19" pos="6120" userDrawn="1">
          <p15:clr>
            <a:srgbClr val="F26B43"/>
          </p15:clr>
        </p15:guide>
        <p15:guide id="20" pos="7080" userDrawn="1">
          <p15:clr>
            <a:srgbClr val="F26B43"/>
          </p15:clr>
        </p15:guide>
        <p15:guide id="21" pos="7368" userDrawn="1">
          <p15:clr>
            <a:srgbClr val="F26B43"/>
          </p15:clr>
        </p15:guide>
        <p15:guide id="22" pos="8304" userDrawn="1">
          <p15:clr>
            <a:srgbClr val="F26B43"/>
          </p15:clr>
        </p15:guide>
        <p15:guide id="23" pos="8592" userDrawn="1">
          <p15:clr>
            <a:srgbClr val="F26B43"/>
          </p15:clr>
        </p15:guide>
        <p15:guide id="24" pos="9552" userDrawn="1">
          <p15:clr>
            <a:srgbClr val="F26B43"/>
          </p15:clr>
        </p15:guide>
        <p15:guide id="25" pos="9840" userDrawn="1">
          <p15:clr>
            <a:srgbClr val="F26B43"/>
          </p15:clr>
        </p15:guide>
        <p15:guide id="26" pos="10776" userDrawn="1">
          <p15:clr>
            <a:srgbClr val="F26B43"/>
          </p15:clr>
        </p15:guide>
        <p15:guide id="27" orient="horz" pos="15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A5C55-2377-7144-A1F6-D48D4D59BFC1}"/>
              </a:ext>
            </a:extLst>
          </p:cNvPr>
          <p:cNvSpPr>
            <a:spLocks noGrp="1"/>
          </p:cNvSpPr>
          <p:nvPr>
            <p:ph type="title"/>
          </p:nvPr>
        </p:nvSpPr>
        <p:spPr/>
        <p:txBody>
          <a:bodyPr/>
          <a:lstStyle/>
          <a:p>
            <a:r>
              <a:rPr lang="en-US" sz="5400" dirty="0"/>
              <a:t>Automated Data Analytics for a Large Insurance and Asset Management Provider</a:t>
            </a:r>
            <a:endParaRPr lang="ru-RU" sz="5400" dirty="0">
              <a:solidFill>
                <a:srgbClr val="FF0000"/>
              </a:solidFill>
            </a:endParaRPr>
          </a:p>
        </p:txBody>
      </p:sp>
      <p:sp>
        <p:nvSpPr>
          <p:cNvPr id="9" name="Объект 8">
            <a:extLst>
              <a:ext uri="{FF2B5EF4-FFF2-40B4-BE49-F238E27FC236}">
                <a16:creationId xmlns:a16="http://schemas.microsoft.com/office/drawing/2014/main" id="{402987F0-0E4D-A247-966F-C3D824CF089F}"/>
              </a:ext>
            </a:extLst>
          </p:cNvPr>
          <p:cNvSpPr>
            <a:spLocks noGrp="1"/>
          </p:cNvSpPr>
          <p:nvPr>
            <p:ph type="body" sz="quarter" idx="14"/>
          </p:nvPr>
        </p:nvSpPr>
        <p:spPr/>
        <p:txBody>
          <a:bodyPr/>
          <a:lstStyle/>
          <a:p>
            <a:r>
              <a:rPr lang="en-US"/>
              <a:t>Case Study</a:t>
            </a:r>
            <a:endParaRPr lang="ru-RU"/>
          </a:p>
        </p:txBody>
      </p:sp>
      <p:sp>
        <p:nvSpPr>
          <p:cNvPr id="3" name="Content Placeholder 2">
            <a:extLst>
              <a:ext uri="{FF2B5EF4-FFF2-40B4-BE49-F238E27FC236}">
                <a16:creationId xmlns:a16="http://schemas.microsoft.com/office/drawing/2014/main" id="{28A71070-87EB-4CB1-A161-BC3E5C4D54B6}"/>
              </a:ext>
            </a:extLst>
          </p:cNvPr>
          <p:cNvSpPr>
            <a:spLocks noGrp="1"/>
          </p:cNvSpPr>
          <p:nvPr>
            <p:ph idx="1"/>
          </p:nvPr>
        </p:nvSpPr>
        <p:spPr/>
        <p:txBody>
          <a:bodyPr/>
          <a:lstStyle/>
          <a:p>
            <a:pPr>
              <a:lnSpc>
                <a:spcPct val="100000"/>
              </a:lnSpc>
            </a:pPr>
            <a:r>
              <a:rPr lang="en-US" sz="1700" dirty="0"/>
              <a:t>A large insurance and asset management provider, that was struggling with inefficiency in its actuarial workflow, partnered with </a:t>
            </a:r>
            <a:r>
              <a:rPr lang="en-US" sz="1700" dirty="0" err="1"/>
              <a:t>DataArt</a:t>
            </a:r>
            <a:r>
              <a:rPr lang="en-US" sz="1700" dirty="0"/>
              <a:t> to design and build an automated data analytics platform with a simple, intuitive user interface. </a:t>
            </a:r>
          </a:p>
          <a:p>
            <a:pPr>
              <a:lnSpc>
                <a:spcPct val="100000"/>
              </a:lnSpc>
            </a:pPr>
            <a:endParaRPr lang="en-US" sz="1700" b="1" dirty="0"/>
          </a:p>
          <a:p>
            <a:pPr fontAlgn="base">
              <a:lnSpc>
                <a:spcPct val="100000"/>
              </a:lnSpc>
            </a:pPr>
            <a:r>
              <a:rPr lang="en-US" sz="1700" b="1" dirty="0"/>
              <a:t>Challenge:</a:t>
            </a:r>
            <a:endParaRPr lang="en-US" sz="1700" dirty="0"/>
          </a:p>
          <a:p>
            <a:pPr fontAlgn="base">
              <a:lnSpc>
                <a:spcPct val="100000"/>
              </a:lnSpc>
            </a:pPr>
            <a:r>
              <a:rPr lang="en-US" sz="1700" dirty="0"/>
              <a:t>The client was struggling with inefficiency in its actuarial workflow, resulting in high costs and lost deals. It was taking weeks for its actuarial team to perform risk and profit analyses for a single insurance deal. Such long and inefficient processing stifled profitability on insurance deals and placed the company at a competitive disadvantage.</a:t>
            </a:r>
          </a:p>
          <a:p>
            <a:pPr fontAlgn="base">
              <a:lnSpc>
                <a:spcPct val="100000"/>
              </a:lnSpc>
            </a:pPr>
            <a:endParaRPr lang="en-US" sz="1700" b="1" dirty="0"/>
          </a:p>
          <a:p>
            <a:pPr>
              <a:lnSpc>
                <a:spcPct val="100000"/>
              </a:lnSpc>
            </a:pPr>
            <a:r>
              <a:rPr lang="en-US" sz="1700" b="1" dirty="0"/>
              <a:t>Solution:</a:t>
            </a:r>
          </a:p>
          <a:p>
            <a:pPr>
              <a:lnSpc>
                <a:spcPct val="100000"/>
              </a:lnSpc>
            </a:pPr>
            <a:r>
              <a:rPr lang="en-US" sz="1700" dirty="0"/>
              <a:t>The company partnered with </a:t>
            </a:r>
            <a:r>
              <a:rPr lang="en-US" sz="1700" dirty="0" err="1"/>
              <a:t>DataArt</a:t>
            </a:r>
            <a:r>
              <a:rPr lang="en-US" sz="1700" dirty="0"/>
              <a:t> to design and build an automated data analytics platform with a simple, intuitive user interface.</a:t>
            </a:r>
          </a:p>
          <a:p>
            <a:pPr>
              <a:lnSpc>
                <a:spcPct val="100000"/>
              </a:lnSpc>
            </a:pPr>
            <a:r>
              <a:rPr lang="en-US" sz="1700" dirty="0" err="1"/>
              <a:t>DataArt</a:t>
            </a:r>
            <a:r>
              <a:rPr lang="en-US" sz="1700" dirty="0"/>
              <a:t> and the client analyzed the existing actuarial workflow and concluded that they could simplify and automate about 90% of the time-consuming and resource intensive actuarial processes. Actuaries could then focus on higher-value analyses to best mitigate risk and optimize pricing of insurance deals.</a:t>
            </a:r>
          </a:p>
          <a:p>
            <a:pPr>
              <a:lnSpc>
                <a:spcPct val="100000"/>
              </a:lnSpc>
            </a:pPr>
            <a:r>
              <a:rPr lang="en-US" sz="1700" dirty="0"/>
              <a:t>The client also required rapid delivery, with the goal of having a minimum viable product (MVP) working in time to support preparations for an upcoming deal that would enable the client to break into a new market.</a:t>
            </a:r>
          </a:p>
          <a:p>
            <a:pPr>
              <a:lnSpc>
                <a:spcPct val="100000"/>
              </a:lnSpc>
            </a:pPr>
            <a:endParaRPr lang="ru-RU" sz="1700" dirty="0"/>
          </a:p>
          <a:p>
            <a:pPr>
              <a:lnSpc>
                <a:spcPct val="100000"/>
              </a:lnSpc>
            </a:pPr>
            <a:r>
              <a:rPr lang="en-US" sz="1700" dirty="0"/>
              <a:t> </a:t>
            </a:r>
            <a:r>
              <a:rPr lang="en-US" sz="1700" b="1" dirty="0"/>
              <a:t>Benefits:</a:t>
            </a:r>
          </a:p>
          <a:p>
            <a:pPr marL="285750" indent="-285750">
              <a:lnSpc>
                <a:spcPct val="100000"/>
              </a:lnSpc>
              <a:buFont typeface="Arial" panose="020B0604020202020204" pitchFamily="34" charset="0"/>
              <a:buChar char="•"/>
            </a:pPr>
            <a:r>
              <a:rPr lang="en-US" sz="1700" dirty="0"/>
              <a:t>Completed MVP In time to help secure a strategically important deal</a:t>
            </a:r>
          </a:p>
          <a:p>
            <a:pPr marL="285750" indent="-285750">
              <a:lnSpc>
                <a:spcPct val="100000"/>
              </a:lnSpc>
              <a:buFont typeface="Arial" panose="020B0604020202020204" pitchFamily="34" charset="0"/>
              <a:buChar char="•"/>
            </a:pPr>
            <a:r>
              <a:rPr lang="en-US" sz="1700" dirty="0"/>
              <a:t>Rapid growth of the business without additional resource mobilization </a:t>
            </a:r>
          </a:p>
          <a:p>
            <a:pPr marL="285750" indent="-285750">
              <a:lnSpc>
                <a:spcPct val="100000"/>
              </a:lnSpc>
              <a:buFont typeface="Arial" panose="020B0604020202020204" pitchFamily="34" charset="0"/>
              <a:buChar char="•"/>
            </a:pPr>
            <a:r>
              <a:rPr lang="en-US" sz="1700" dirty="0"/>
              <a:t>Dramatically increased efficiency – by enabling early analysis of key data to minimize risk and optimize pricing </a:t>
            </a:r>
          </a:p>
          <a:p>
            <a:pPr marL="285750" indent="-285750">
              <a:lnSpc>
                <a:spcPct val="100000"/>
              </a:lnSpc>
              <a:buFont typeface="Arial" panose="020B0604020202020204" pitchFamily="34" charset="0"/>
              <a:buChar char="•"/>
            </a:pPr>
            <a:r>
              <a:rPr lang="en-US" sz="1700" dirty="0"/>
              <a:t>Boosted performance – by accelerating validation of complex financial models. </a:t>
            </a:r>
          </a:p>
          <a:p>
            <a:pPr>
              <a:lnSpc>
                <a:spcPct val="100000"/>
              </a:lnSpc>
            </a:pPr>
            <a:endParaRPr lang="en-US" sz="1700" dirty="0"/>
          </a:p>
        </p:txBody>
      </p:sp>
    </p:spTree>
    <p:extLst>
      <p:ext uri="{BB962C8B-B14F-4D97-AF65-F5344CB8AC3E}">
        <p14:creationId xmlns:p14="http://schemas.microsoft.com/office/powerpoint/2010/main" val="1961945151"/>
      </p:ext>
    </p:extLst>
  </p:cSld>
  <p:clrMapOvr>
    <a:masterClrMapping/>
  </p:clrMapOvr>
</p:sld>
</file>

<file path=ppt/theme/theme1.xml><?xml version="1.0" encoding="utf-8"?>
<a:theme xmlns:a="http://schemas.openxmlformats.org/drawingml/2006/main" name="DA_Corporate_Template_Unsafe_02-AUG-17_24_6">
  <a:themeElements>
    <a:clrScheme name="DataArt Primary Colors">
      <a:dk1>
        <a:srgbClr val="333332"/>
      </a:dk1>
      <a:lt1>
        <a:srgbClr val="FFFFFF"/>
      </a:lt1>
      <a:dk2>
        <a:srgbClr val="333332"/>
      </a:dk2>
      <a:lt2>
        <a:srgbClr val="FFFFFF"/>
      </a:lt2>
      <a:accent1>
        <a:srgbClr val="4EC1E2"/>
      </a:accent1>
      <a:accent2>
        <a:srgbClr val="04A87D"/>
      </a:accent2>
      <a:accent3>
        <a:srgbClr val="D8422D"/>
      </a:accent3>
      <a:accent4>
        <a:srgbClr val="725198"/>
      </a:accent4>
      <a:accent5>
        <a:srgbClr val="F39200"/>
      </a:accent5>
      <a:accent6>
        <a:srgbClr val="F6DD00"/>
      </a:accent6>
      <a:hlink>
        <a:srgbClr val="1E3867"/>
      </a:hlink>
      <a:folHlink>
        <a:srgbClr val="725198"/>
      </a:folHlink>
    </a:clrScheme>
    <a:fontScheme name="DataArt Corporate">
      <a:majorFont>
        <a:latin typeface="DA_FuturaPT Light"/>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_Corporate_Template_Unsafe_02-AUG-17.potx" id="{490EFD07-DEB2-476F-806F-F99A815A41BA}" vid="{81D8E1FC-C462-4C5F-A219-20BEAFA5B74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DBE8C5350152F42BCC8BE9F08A9C940" ma:contentTypeVersion="6" ma:contentTypeDescription="Create a new document." ma:contentTypeScope="" ma:versionID="bd88cefd3484ca1c6a528043868f5fc6">
  <xsd:schema xmlns:xsd="http://www.w3.org/2001/XMLSchema" xmlns:xs="http://www.w3.org/2001/XMLSchema" xmlns:p="http://schemas.microsoft.com/office/2006/metadata/properties" xmlns:ns2="3a45e0d3-8a2f-4bd3-a7db-59ddf28a0d8f" xmlns:ns3="a5ee6eb3-6eec-4d02-bcb7-bbfb5e792d94" targetNamespace="http://schemas.microsoft.com/office/2006/metadata/properties" ma:root="true" ma:fieldsID="edaed64933712c2d8d70067bd00ef7bb" ns2:_="" ns3:_="">
    <xsd:import namespace="3a45e0d3-8a2f-4bd3-a7db-59ddf28a0d8f"/>
    <xsd:import namespace="a5ee6eb3-6eec-4d02-bcb7-bbfb5e792d94"/>
    <xsd:element name="properties">
      <xsd:complexType>
        <xsd:sequence>
          <xsd:element name="documentManagement">
            <xsd:complexType>
              <xsd:all>
                <xsd:element ref="ns2:OrderNumber" minOccurs="0"/>
                <xsd:element ref="ns2:IsNDA" minOccurs="0"/>
                <xsd:element ref="ns3:MediaServiceMetadata" minOccurs="0"/>
                <xsd:element ref="ns3:MediaServiceFastMetadata" minOccurs="0"/>
                <xsd:element ref="ns2:SharedWithUsers" minOccurs="0"/>
                <xsd:element ref="ns2:SharedWithDetails" minOccurs="0"/>
                <xsd:element ref="ns3:Confidentia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5e0d3-8a2f-4bd3-a7db-59ddf28a0d8f" elementFormDefault="qualified">
    <xsd:import namespace="http://schemas.microsoft.com/office/2006/documentManagement/types"/>
    <xsd:import namespace="http://schemas.microsoft.com/office/infopath/2007/PartnerControls"/>
    <xsd:element name="OrderNumber" ma:index="8" nillable="true" ma:displayName="Order Number" ma:default="" ma:internalName="OrderNumber">
      <xsd:simpleType>
        <xsd:restriction base="dms:Number"/>
      </xsd:simpleType>
    </xsd:element>
    <xsd:element name="IsNDA" ma:index="9" nillable="true" ma:displayName="Is NDA" ma:default="0" ma:internalName="IsNDA">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5ee6eb3-6eec-4d02-bcb7-bbfb5e792d9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Confidential" ma:index="14" nillable="true" ma:displayName="Confidential" ma:default="0" ma:internalName="Confidential">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rderNumber xmlns="3a45e0d3-8a2f-4bd3-a7db-59ddf28a0d8f" xsi:nil="true"/>
    <IsNDA xmlns="3a45e0d3-8a2f-4bd3-a7db-59ddf28a0d8f">false</IsNDA>
    <Confidential xmlns="a5ee6eb3-6eec-4d02-bcb7-bbfb5e792d94">false</Confidential>
  </documentManagement>
</p:properties>
</file>

<file path=customXml/itemProps1.xml><?xml version="1.0" encoding="utf-8"?>
<ds:datastoreItem xmlns:ds="http://schemas.openxmlformats.org/officeDocument/2006/customXml" ds:itemID="{975F9379-F1DF-4FBB-AE2A-9F10AA4C1FD8}">
  <ds:schemaRefs>
    <ds:schemaRef ds:uri="http://schemas.microsoft.com/sharepoint/v3/contenttype/forms"/>
  </ds:schemaRefs>
</ds:datastoreItem>
</file>

<file path=customXml/itemProps2.xml><?xml version="1.0" encoding="utf-8"?>
<ds:datastoreItem xmlns:ds="http://schemas.openxmlformats.org/officeDocument/2006/customXml" ds:itemID="{BC914431-120A-4B51-96DB-B2067C060F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45e0d3-8a2f-4bd3-a7db-59ddf28a0d8f"/>
    <ds:schemaRef ds:uri="a5ee6eb3-6eec-4d02-bcb7-bbfb5e792d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33FEA-BD19-4D35-B996-7496B354F7C9}">
  <ds:schemaRefs>
    <ds:schemaRef ds:uri="http://purl.org/dc/dcmitype/"/>
    <ds:schemaRef ds:uri="http://schemas.microsoft.com/office/2006/metadata/properties"/>
    <ds:schemaRef ds:uri="http://www.w3.org/XML/1998/namespace"/>
    <ds:schemaRef ds:uri="http://schemas.microsoft.com/office/2006/documentManagement/types"/>
    <ds:schemaRef ds:uri="http://purl.org/dc/elements/1.1/"/>
    <ds:schemaRef ds:uri="http://purl.org/dc/terms/"/>
    <ds:schemaRef ds:uri="a5ee6eb3-6eec-4d02-bcb7-bbfb5e792d94"/>
    <ds:schemaRef ds:uri="http://schemas.microsoft.com/office/infopath/2007/PartnerControls"/>
    <ds:schemaRef ds:uri="http://schemas.openxmlformats.org/package/2006/metadata/core-properties"/>
    <ds:schemaRef ds:uri="3a45e0d3-8a2f-4bd3-a7db-59ddf28a0d8f"/>
  </ds:schemaRefs>
</ds:datastoreItem>
</file>

<file path=docProps/app.xml><?xml version="1.0" encoding="utf-8"?>
<Properties xmlns="http://schemas.openxmlformats.org/officeDocument/2006/extended-properties" xmlns:vt="http://schemas.openxmlformats.org/officeDocument/2006/docPropsVTypes">
  <Template>DataArt_Finance_Practice_2018 1.2_ET</Template>
  <TotalTime>0</TotalTime>
  <Words>274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Aktiv Grotesk</vt:lpstr>
      <vt:lpstr>Arial</vt:lpstr>
      <vt:lpstr>Calibri</vt:lpstr>
      <vt:lpstr>DA_FuturaPT Light</vt:lpstr>
      <vt:lpstr>Futura PT</vt:lpstr>
      <vt:lpstr>Open Sans</vt:lpstr>
      <vt:lpstr>Open Sans Light</vt:lpstr>
      <vt:lpstr>DA_Corporate_Template_Unsafe_02-AUG-17_24_6</vt:lpstr>
      <vt:lpstr>Automated Data Analytics for a Large Insurance and Asset Management Provider</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Services &amp; Capital Markets</dc:title>
  <dc:creator/>
  <cp:lastModifiedBy/>
  <cp:revision>1</cp:revision>
  <cp:lastPrinted>2019-05-21T14:45:55Z</cp:lastPrinted>
  <dcterms:created xsi:type="dcterms:W3CDTF">2018-09-04T12:11:09Z</dcterms:created>
  <dcterms:modified xsi:type="dcterms:W3CDTF">2021-03-24T09:38:07Z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0x0101003DBE8C5350152F42BCC8BE9F08A9C940</vt:lpwstr>
  </property>
</Properties>
</file>