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sldIdLst>
    <p:sldId id="1229" r:id="rId5"/>
  </p:sldIdLst>
  <p:sldSz cx="18288000" cy="10288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65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86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01"/>
    <p:restoredTop sz="94666"/>
  </p:normalViewPr>
  <p:slideViewPr>
    <p:cSldViewPr snapToGrid="0">
      <p:cViewPr varScale="1">
        <p:scale>
          <a:sx n="58" d="100"/>
          <a:sy n="58" d="100"/>
        </p:scale>
        <p:origin x="312" y="77"/>
      </p:cViewPr>
      <p:guideLst>
        <p:guide orient="horz" pos="3265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1E26E-0E36-49EB-90A4-D5D30DFDC33F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0F3C3-E647-45E9-A6FE-BE2A30537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652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76750" y="4432568"/>
            <a:ext cx="9334500" cy="1499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3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2 Lines Content 1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raphic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69" name="Picture 168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7751" y="2724902"/>
            <a:ext cx="1314000" cy="72000"/>
          </a:xfrm>
          <a:prstGeom prst="rect">
            <a:avLst/>
          </a:prstGeom>
        </p:spPr>
      </p:pic>
      <p:sp>
        <p:nvSpPr>
          <p:cNvPr id="20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1147820"/>
            <a:ext cx="11846413" cy="12909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2 Lines</a:t>
            </a:r>
          </a:p>
        </p:txBody>
      </p:sp>
      <p:sp>
        <p:nvSpPr>
          <p:cNvPr id="201" name="Content Placeholder 2"/>
          <p:cNvSpPr>
            <a:spLocks noGrp="1"/>
          </p:cNvSpPr>
          <p:nvPr>
            <p:ph idx="1"/>
          </p:nvPr>
        </p:nvSpPr>
        <p:spPr>
          <a:xfrm>
            <a:off x="1476079" y="3345064"/>
            <a:ext cx="15335092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476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2 Lines Content 2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raphic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69" name="Picture 168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7751" y="2724902"/>
            <a:ext cx="1314000" cy="72000"/>
          </a:xfrm>
          <a:prstGeom prst="rect">
            <a:avLst/>
          </a:prstGeom>
        </p:spPr>
      </p:pic>
      <p:sp>
        <p:nvSpPr>
          <p:cNvPr id="20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1147820"/>
            <a:ext cx="11846413" cy="12909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2 Lines</a:t>
            </a:r>
          </a:p>
        </p:txBody>
      </p:sp>
      <p:sp>
        <p:nvSpPr>
          <p:cNvPr id="201" name="Content Placeholder 2"/>
          <p:cNvSpPr>
            <a:spLocks noGrp="1"/>
          </p:cNvSpPr>
          <p:nvPr>
            <p:ph idx="1"/>
          </p:nvPr>
        </p:nvSpPr>
        <p:spPr>
          <a:xfrm>
            <a:off x="1476079" y="3345064"/>
            <a:ext cx="7454718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0" name="Content Placeholder 2"/>
          <p:cNvSpPr>
            <a:spLocks noGrp="1"/>
          </p:cNvSpPr>
          <p:nvPr>
            <p:ph idx="13"/>
          </p:nvPr>
        </p:nvSpPr>
        <p:spPr>
          <a:xfrm>
            <a:off x="9386500" y="3345064"/>
            <a:ext cx="7423065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2 Lines Content 3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raphic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69" name="Picture 168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7751" y="2724902"/>
            <a:ext cx="1314000" cy="72000"/>
          </a:xfrm>
          <a:prstGeom prst="rect">
            <a:avLst/>
          </a:prstGeom>
        </p:spPr>
      </p:pic>
      <p:sp>
        <p:nvSpPr>
          <p:cNvPr id="20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1147820"/>
            <a:ext cx="11846413" cy="12909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2 Lines</a:t>
            </a:r>
          </a:p>
        </p:txBody>
      </p:sp>
      <p:sp>
        <p:nvSpPr>
          <p:cNvPr id="201" name="Content Placeholder 2"/>
          <p:cNvSpPr>
            <a:spLocks noGrp="1"/>
          </p:cNvSpPr>
          <p:nvPr>
            <p:ph idx="1"/>
          </p:nvPr>
        </p:nvSpPr>
        <p:spPr>
          <a:xfrm>
            <a:off x="1476079" y="3345064"/>
            <a:ext cx="4808689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0" name="Content Placeholder 2"/>
          <p:cNvSpPr>
            <a:spLocks noGrp="1"/>
          </p:cNvSpPr>
          <p:nvPr>
            <p:ph idx="13"/>
          </p:nvPr>
        </p:nvSpPr>
        <p:spPr>
          <a:xfrm>
            <a:off x="6752681" y="3345064"/>
            <a:ext cx="4800425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Content Placeholder 2"/>
          <p:cNvSpPr>
            <a:spLocks noGrp="1"/>
          </p:cNvSpPr>
          <p:nvPr>
            <p:ph idx="14"/>
          </p:nvPr>
        </p:nvSpPr>
        <p:spPr>
          <a:xfrm>
            <a:off x="12008060" y="3345064"/>
            <a:ext cx="4810193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er 2 Lines Content 1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raphic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69" name="Picture 168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7751" y="2724902"/>
            <a:ext cx="1314000" cy="72000"/>
          </a:xfrm>
          <a:prstGeom prst="rect">
            <a:avLst/>
          </a:prstGeom>
        </p:spPr>
      </p:pic>
      <p:sp>
        <p:nvSpPr>
          <p:cNvPr id="20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1147820"/>
            <a:ext cx="11846413" cy="12909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2 Lines</a:t>
            </a:r>
          </a:p>
        </p:txBody>
      </p:sp>
      <p:sp>
        <p:nvSpPr>
          <p:cNvPr id="201" name="Content Placeholder 2"/>
          <p:cNvSpPr>
            <a:spLocks noGrp="1"/>
          </p:cNvSpPr>
          <p:nvPr>
            <p:ph idx="1"/>
          </p:nvPr>
        </p:nvSpPr>
        <p:spPr>
          <a:xfrm>
            <a:off x="1476079" y="3345064"/>
            <a:ext cx="3490579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0" name="Content Placeholder 2"/>
          <p:cNvSpPr>
            <a:spLocks noGrp="1"/>
          </p:cNvSpPr>
          <p:nvPr>
            <p:ph idx="13"/>
          </p:nvPr>
        </p:nvSpPr>
        <p:spPr>
          <a:xfrm>
            <a:off x="5424321" y="3345064"/>
            <a:ext cx="3504170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Content Placeholder 2"/>
          <p:cNvSpPr>
            <a:spLocks noGrp="1"/>
          </p:cNvSpPr>
          <p:nvPr>
            <p:ph idx="14"/>
          </p:nvPr>
        </p:nvSpPr>
        <p:spPr>
          <a:xfrm>
            <a:off x="9382027" y="3345064"/>
            <a:ext cx="3485519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2" name="Content Placeholder 2"/>
          <p:cNvSpPr>
            <a:spLocks noGrp="1"/>
          </p:cNvSpPr>
          <p:nvPr>
            <p:ph idx="15"/>
          </p:nvPr>
        </p:nvSpPr>
        <p:spPr>
          <a:xfrm>
            <a:off x="13331236" y="3345064"/>
            <a:ext cx="3489668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Orang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le 1"/>
          <p:cNvSpPr>
            <a:spLocks noGrp="1"/>
          </p:cNvSpPr>
          <p:nvPr>
            <p:ph type="title"/>
          </p:nvPr>
        </p:nvSpPr>
        <p:spPr>
          <a:xfrm>
            <a:off x="1476079" y="5142829"/>
            <a:ext cx="15335092" cy="2089512"/>
          </a:xfrm>
        </p:spPr>
        <p:txBody>
          <a:bodyPr anchor="b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le 1"/>
          <p:cNvSpPr>
            <a:spLocks noGrp="1"/>
          </p:cNvSpPr>
          <p:nvPr>
            <p:ph type="title"/>
          </p:nvPr>
        </p:nvSpPr>
        <p:spPr>
          <a:xfrm>
            <a:off x="1476079" y="5142829"/>
            <a:ext cx="15335092" cy="2089512"/>
          </a:xfrm>
        </p:spPr>
        <p:txBody>
          <a:bodyPr anchor="b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Red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le 1"/>
          <p:cNvSpPr>
            <a:spLocks noGrp="1"/>
          </p:cNvSpPr>
          <p:nvPr>
            <p:ph type="title"/>
          </p:nvPr>
        </p:nvSpPr>
        <p:spPr>
          <a:xfrm>
            <a:off x="1476079" y="5142829"/>
            <a:ext cx="15335092" cy="2089512"/>
          </a:xfrm>
        </p:spPr>
        <p:txBody>
          <a:bodyPr anchor="b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Lilac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le 1"/>
          <p:cNvSpPr>
            <a:spLocks noGrp="1"/>
          </p:cNvSpPr>
          <p:nvPr>
            <p:ph type="title"/>
          </p:nvPr>
        </p:nvSpPr>
        <p:spPr>
          <a:xfrm>
            <a:off x="1476079" y="5142829"/>
            <a:ext cx="15335092" cy="2089512"/>
          </a:xfrm>
        </p:spPr>
        <p:txBody>
          <a:bodyPr anchor="b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le 1"/>
          <p:cNvSpPr>
            <a:spLocks noGrp="1"/>
          </p:cNvSpPr>
          <p:nvPr>
            <p:ph type="title"/>
          </p:nvPr>
        </p:nvSpPr>
        <p:spPr>
          <a:xfrm>
            <a:off x="1476079" y="5142829"/>
            <a:ext cx="15335092" cy="2089512"/>
          </a:xfrm>
        </p:spPr>
        <p:txBody>
          <a:bodyPr anchor="b" anchorCtr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1 Line Big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079" y="1147820"/>
            <a:ext cx="11846413" cy="84992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pic>
        <p:nvPicPr>
          <p:cNvPr id="9" name="Graphic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6078" y="1997746"/>
            <a:ext cx="1317520" cy="72000"/>
          </a:xfrm>
          <a:prstGeom prst="rect">
            <a:avLst/>
          </a:prstGeom>
        </p:spPr>
      </p:pic>
      <p:sp>
        <p:nvSpPr>
          <p:cNvPr id="40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1482709" y="2617917"/>
            <a:ext cx="15326856" cy="6413651"/>
          </a:xfrm>
          <a:solidFill>
            <a:schemeClr val="tx2">
              <a:lumMod val="10000"/>
              <a:lumOff val="90000"/>
            </a:schemeClr>
          </a:solidFill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1 L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71342" y="3124683"/>
            <a:ext cx="3853543" cy="619105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076249" y="4059867"/>
            <a:ext cx="11375424" cy="1084428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text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4111218" y="7232342"/>
            <a:ext cx="3484278" cy="17992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/>
            <a:r>
              <a:rPr lang="en-US" sz="2400" b="0" i="0">
                <a:solidFill>
                  <a:schemeClr val="tx2"/>
                </a:solidFill>
                <a:latin typeface="+mn-lt"/>
              </a:rPr>
              <a:t>New York </a:t>
            </a:r>
            <a:r>
              <a:rPr lang="en-US" sz="2400" b="0" i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rPr>
              <a:t>USA</a:t>
            </a:r>
          </a:p>
          <a:p>
            <a:pPr lvl="0"/>
            <a:r>
              <a:rPr lang="en-US" sz="2400" b="0" i="0">
                <a:solidFill>
                  <a:schemeClr val="tx2"/>
                </a:solidFill>
                <a:latin typeface="+mn-lt"/>
              </a:rPr>
              <a:t>London </a:t>
            </a:r>
            <a:r>
              <a:rPr lang="en-US" sz="2400" b="0" i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rPr>
              <a:t>UK</a:t>
            </a:r>
          </a:p>
          <a:p>
            <a:pPr lvl="0"/>
            <a:r>
              <a:rPr lang="en-US" sz="2400" b="0" i="0">
                <a:solidFill>
                  <a:schemeClr val="tx2"/>
                </a:solidFill>
                <a:latin typeface="+mn-lt"/>
              </a:rPr>
              <a:t>Munich </a:t>
            </a:r>
            <a:r>
              <a:rPr lang="en-US" sz="2400" b="0" i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rPr>
              <a:t>Germany</a:t>
            </a:r>
          </a:p>
          <a:p>
            <a:pPr lvl="0"/>
            <a:r>
              <a:rPr lang="en-US" sz="2400" b="0" i="0">
                <a:solidFill>
                  <a:schemeClr val="tx2"/>
                </a:solidFill>
                <a:latin typeface="+mn-lt"/>
              </a:rPr>
              <a:t>Zug </a:t>
            </a:r>
            <a:r>
              <a:rPr lang="en-US" sz="2400" b="0" i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rPr>
              <a:t>Switzerland</a:t>
            </a:r>
          </a:p>
          <a:p>
            <a:endParaRPr lang="en-US" sz="2400" b="0" i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42" name="Picture 41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21888" y="5089354"/>
            <a:ext cx="1317520" cy="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7583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er 1 Line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079" y="1147820"/>
            <a:ext cx="11846413" cy="84992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pic>
        <p:nvPicPr>
          <p:cNvPr id="9" name="Graphic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6078" y="1997746"/>
            <a:ext cx="1317520" cy="72000"/>
          </a:xfrm>
          <a:prstGeom prst="rect">
            <a:avLst/>
          </a:prstGeom>
        </p:spPr>
      </p:pic>
      <p:sp>
        <p:nvSpPr>
          <p:cNvPr id="40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1482709" y="2617918"/>
            <a:ext cx="7448088" cy="6413650"/>
          </a:xfrm>
          <a:solidFill>
            <a:schemeClr val="tx2">
              <a:lumMod val="10000"/>
              <a:lumOff val="90000"/>
            </a:schemeClr>
          </a:solidFill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38" name="Picture Placeholder 7"/>
          <p:cNvSpPr>
            <a:spLocks noGrp="1"/>
          </p:cNvSpPr>
          <p:nvPr>
            <p:ph type="pic" sz="quarter" idx="21"/>
          </p:nvPr>
        </p:nvSpPr>
        <p:spPr>
          <a:xfrm>
            <a:off x="9386260" y="2617918"/>
            <a:ext cx="7429932" cy="6413650"/>
          </a:xfrm>
          <a:solidFill>
            <a:schemeClr val="tx2">
              <a:lumMod val="10000"/>
              <a:lumOff val="90000"/>
            </a:schemeClr>
          </a:solidFill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1 Line 8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079" y="1147820"/>
            <a:ext cx="11846413" cy="84992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pic>
        <p:nvPicPr>
          <p:cNvPr id="9" name="Graphic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6078" y="1997746"/>
            <a:ext cx="1317520" cy="72000"/>
          </a:xfrm>
          <a:prstGeom prst="rect">
            <a:avLst/>
          </a:prstGeom>
        </p:spPr>
      </p:pic>
      <p:sp>
        <p:nvSpPr>
          <p:cNvPr id="40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1471809" y="2617918"/>
            <a:ext cx="3493420" cy="2978225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1" name="Picture Placeholder 7"/>
          <p:cNvSpPr>
            <a:spLocks noGrp="1"/>
          </p:cNvSpPr>
          <p:nvPr>
            <p:ph type="pic" sz="quarter" idx="22"/>
          </p:nvPr>
        </p:nvSpPr>
        <p:spPr>
          <a:xfrm>
            <a:off x="1471809" y="6053343"/>
            <a:ext cx="3493420" cy="2978225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2" name="Picture Placeholder 7"/>
          <p:cNvSpPr>
            <a:spLocks noGrp="1"/>
          </p:cNvSpPr>
          <p:nvPr>
            <p:ph type="pic" sz="quarter" idx="23"/>
          </p:nvPr>
        </p:nvSpPr>
        <p:spPr>
          <a:xfrm>
            <a:off x="5425587" y="2617918"/>
            <a:ext cx="3497502" cy="2978225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3" name="Picture Placeholder 7"/>
          <p:cNvSpPr>
            <a:spLocks noGrp="1"/>
          </p:cNvSpPr>
          <p:nvPr>
            <p:ph type="pic" sz="quarter" idx="24"/>
          </p:nvPr>
        </p:nvSpPr>
        <p:spPr>
          <a:xfrm>
            <a:off x="5425587" y="6053343"/>
            <a:ext cx="3498478" cy="2978225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4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9386500" y="2617918"/>
            <a:ext cx="3485418" cy="2978225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5" name="Picture Placeholder 7"/>
          <p:cNvSpPr>
            <a:spLocks noGrp="1"/>
          </p:cNvSpPr>
          <p:nvPr>
            <p:ph type="pic" sz="quarter" idx="26"/>
          </p:nvPr>
        </p:nvSpPr>
        <p:spPr>
          <a:xfrm>
            <a:off x="9386500" y="6053343"/>
            <a:ext cx="3484277" cy="2978225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6" name="Picture Placeholder 7"/>
          <p:cNvSpPr>
            <a:spLocks noGrp="1"/>
          </p:cNvSpPr>
          <p:nvPr>
            <p:ph type="pic" sz="quarter" idx="27"/>
          </p:nvPr>
        </p:nvSpPr>
        <p:spPr>
          <a:xfrm>
            <a:off x="13322492" y="2617918"/>
            <a:ext cx="3482223" cy="2978225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7" name="Picture Placeholder 7"/>
          <p:cNvSpPr>
            <a:spLocks noGrp="1"/>
          </p:cNvSpPr>
          <p:nvPr>
            <p:ph type="pic" sz="quarter" idx="28"/>
          </p:nvPr>
        </p:nvSpPr>
        <p:spPr>
          <a:xfrm>
            <a:off x="13322492" y="6053343"/>
            <a:ext cx="3482223" cy="2978225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2 Lines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raphic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69" name="Picture 168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7751" y="2724902"/>
            <a:ext cx="1314000" cy="72000"/>
          </a:xfrm>
          <a:prstGeom prst="rect">
            <a:avLst/>
          </a:prstGeom>
        </p:spPr>
      </p:pic>
      <p:sp>
        <p:nvSpPr>
          <p:cNvPr id="20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1147820"/>
            <a:ext cx="11846413" cy="12909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2 Lines</a:t>
            </a:r>
          </a:p>
        </p:txBody>
      </p:sp>
      <p:sp>
        <p:nvSpPr>
          <p:cNvPr id="40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1482709" y="3345069"/>
            <a:ext cx="15326856" cy="5686495"/>
          </a:xfrm>
          <a:solidFill>
            <a:schemeClr val="tx2">
              <a:lumMod val="10000"/>
              <a:lumOff val="90000"/>
            </a:schemeClr>
          </a:solidFill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2 Lines 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raphic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69" name="Picture 168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7751" y="2724902"/>
            <a:ext cx="1314000" cy="72000"/>
          </a:xfrm>
          <a:prstGeom prst="rect">
            <a:avLst/>
          </a:prstGeom>
        </p:spPr>
      </p:pic>
      <p:sp>
        <p:nvSpPr>
          <p:cNvPr id="20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1147820"/>
            <a:ext cx="11846413" cy="12909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2 Lines</a:t>
            </a:r>
          </a:p>
        </p:txBody>
      </p:sp>
      <p:sp>
        <p:nvSpPr>
          <p:cNvPr id="38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1482709" y="3345069"/>
            <a:ext cx="7448088" cy="5686500"/>
          </a:xfrm>
          <a:solidFill>
            <a:schemeClr val="tx2">
              <a:lumMod val="10000"/>
              <a:lumOff val="90000"/>
            </a:schemeClr>
          </a:solidFill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39" name="Picture Placeholder 7"/>
          <p:cNvSpPr>
            <a:spLocks noGrp="1"/>
          </p:cNvSpPr>
          <p:nvPr>
            <p:ph type="pic" sz="quarter" idx="21"/>
          </p:nvPr>
        </p:nvSpPr>
        <p:spPr>
          <a:xfrm>
            <a:off x="9386260" y="3345069"/>
            <a:ext cx="7429932" cy="5686500"/>
          </a:xfrm>
          <a:solidFill>
            <a:schemeClr val="tx2">
              <a:lumMod val="10000"/>
              <a:lumOff val="90000"/>
            </a:schemeClr>
          </a:solidFill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Header 2 Lines and 8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raphic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69" name="Picture 168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7751" y="2724902"/>
            <a:ext cx="1314000" cy="72000"/>
          </a:xfrm>
          <a:prstGeom prst="rect">
            <a:avLst/>
          </a:prstGeom>
        </p:spPr>
      </p:pic>
      <p:sp>
        <p:nvSpPr>
          <p:cNvPr id="20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1147820"/>
            <a:ext cx="11846413" cy="12909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2 Lines</a:t>
            </a:r>
          </a:p>
        </p:txBody>
      </p:sp>
      <p:sp>
        <p:nvSpPr>
          <p:cNvPr id="38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1471809" y="3345065"/>
            <a:ext cx="3494848" cy="2614652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39" name="Picture Placeholder 7"/>
          <p:cNvSpPr>
            <a:spLocks noGrp="1"/>
          </p:cNvSpPr>
          <p:nvPr>
            <p:ph type="pic" sz="quarter" idx="23"/>
          </p:nvPr>
        </p:nvSpPr>
        <p:spPr>
          <a:xfrm>
            <a:off x="5425586" y="3345065"/>
            <a:ext cx="3504133" cy="2614652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1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9386500" y="3345065"/>
            <a:ext cx="3485418" cy="2614652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2" name="Picture Placeholder 7"/>
          <p:cNvSpPr>
            <a:spLocks noGrp="1"/>
          </p:cNvSpPr>
          <p:nvPr>
            <p:ph type="pic" sz="quarter" idx="27"/>
          </p:nvPr>
        </p:nvSpPr>
        <p:spPr>
          <a:xfrm>
            <a:off x="13322492" y="3345064"/>
            <a:ext cx="3494140" cy="2614652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3" name="Picture Placeholder 7"/>
          <p:cNvSpPr>
            <a:spLocks noGrp="1"/>
          </p:cNvSpPr>
          <p:nvPr>
            <p:ph type="pic" sz="quarter" idx="28"/>
          </p:nvPr>
        </p:nvSpPr>
        <p:spPr>
          <a:xfrm>
            <a:off x="1471809" y="6416912"/>
            <a:ext cx="3499824" cy="2614652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4" name="Picture Placeholder 7"/>
          <p:cNvSpPr>
            <a:spLocks noGrp="1"/>
          </p:cNvSpPr>
          <p:nvPr>
            <p:ph type="pic" sz="quarter" idx="29"/>
          </p:nvPr>
        </p:nvSpPr>
        <p:spPr>
          <a:xfrm>
            <a:off x="5425587" y="6416912"/>
            <a:ext cx="3504132" cy="2614652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5" name="Picture Placeholder 7"/>
          <p:cNvSpPr>
            <a:spLocks noGrp="1"/>
          </p:cNvSpPr>
          <p:nvPr>
            <p:ph type="pic" sz="quarter" idx="30"/>
          </p:nvPr>
        </p:nvSpPr>
        <p:spPr>
          <a:xfrm>
            <a:off x="9386500" y="6416912"/>
            <a:ext cx="3485418" cy="2614652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6" name="Picture Placeholder 7"/>
          <p:cNvSpPr>
            <a:spLocks noGrp="1"/>
          </p:cNvSpPr>
          <p:nvPr>
            <p:ph type="pic" sz="quarter" idx="31"/>
          </p:nvPr>
        </p:nvSpPr>
        <p:spPr>
          <a:xfrm>
            <a:off x="13322492" y="6416911"/>
            <a:ext cx="3494140" cy="2614652"/>
          </a:xfrm>
          <a:solidFill>
            <a:schemeClr val="tx2">
              <a:lumMod val="10000"/>
              <a:lumOff val="90000"/>
            </a:schemeClr>
          </a:solidFill>
          <a:ln>
            <a:noFill/>
          </a:ln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0" y="0"/>
            <a:ext cx="18288000" cy="10288587"/>
          </a:xfrm>
          <a:solidFill>
            <a:schemeClr val="tx2">
              <a:lumMod val="10000"/>
              <a:lumOff val="90000"/>
            </a:schemeClr>
          </a:solidFill>
        </p:spPr>
        <p:txBody>
          <a:bodyPr vert="horz" anchor="ctr" anchorCtr="0"/>
          <a:lstStyle>
            <a:lvl1pPr marL="0" indent="0" algn="ctr">
              <a:buNone/>
              <a:defRPr sz="2000" cap="all" baseline="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_Study_11_Line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1"/>
          <p:cNvSpPr>
            <a:spLocks noGrp="1"/>
          </p:cNvSpPr>
          <p:nvPr>
            <p:ph type="title"/>
          </p:nvPr>
        </p:nvSpPr>
        <p:spPr>
          <a:xfrm>
            <a:off x="1476079" y="1147820"/>
            <a:ext cx="11846413" cy="84992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pic>
        <p:nvPicPr>
          <p:cNvPr id="111" name="Graphic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12" name="Picture 111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6078" y="1997746"/>
            <a:ext cx="1317520" cy="72000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Текст 6"/>
          <p:cNvSpPr>
            <a:spLocks noGrp="1"/>
          </p:cNvSpPr>
          <p:nvPr>
            <p:ph type="body" sz="quarter" idx="14" hasCustomPrompt="1"/>
          </p:nvPr>
        </p:nvSpPr>
        <p:spPr>
          <a:xfrm>
            <a:off x="1476079" y="695667"/>
            <a:ext cx="2033467" cy="361191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Case Study</a:t>
            </a:r>
            <a:endParaRPr lang="ru-RU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476079" y="2617918"/>
            <a:ext cx="15335092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6890332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_Study_2_Line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9" name="Picture 168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7751" y="2724902"/>
            <a:ext cx="1314000" cy="720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1147820"/>
            <a:ext cx="11846413" cy="12909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2 Lines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Текст 6"/>
          <p:cNvSpPr>
            <a:spLocks noGrp="1"/>
          </p:cNvSpPr>
          <p:nvPr>
            <p:ph type="body" sz="quarter" idx="14" hasCustomPrompt="1"/>
          </p:nvPr>
        </p:nvSpPr>
        <p:spPr>
          <a:xfrm>
            <a:off x="1476079" y="695667"/>
            <a:ext cx="2033467" cy="361191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Case Study</a:t>
            </a:r>
            <a:endParaRPr lang="ru-RU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1476079" y="3345064"/>
            <a:ext cx="15335092" cy="5686502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196521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bg>
      <p:bgPr>
        <a:solidFill>
          <a:srgbClr val="1E38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itle 1"/>
          <p:cNvSpPr>
            <a:spLocks noGrp="1"/>
          </p:cNvSpPr>
          <p:nvPr>
            <p:ph type="title" hasCustomPrompt="1"/>
          </p:nvPr>
        </p:nvSpPr>
        <p:spPr>
          <a:xfrm>
            <a:off x="1476079" y="2617918"/>
            <a:ext cx="15335092" cy="2533165"/>
          </a:xfrm>
        </p:spPr>
        <p:txBody>
          <a:bodyPr anchor="b" anchorCtr="0"/>
          <a:lstStyle>
            <a:lvl1pPr>
              <a:defRPr sz="106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476079" y="5562600"/>
            <a:ext cx="6867525" cy="3468968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 baseline="0">
                <a:solidFill>
                  <a:schemeClr val="bg2"/>
                </a:solidFill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1pPr>
            <a:lvl2pPr marL="457292" indent="0">
              <a:buNone/>
              <a:defRPr sz="2400">
                <a:solidFill>
                  <a:schemeClr val="bg1"/>
                </a:solidFill>
              </a:defRPr>
            </a:lvl2pPr>
            <a:lvl3pPr marL="914583" indent="0">
              <a:buNone/>
              <a:defRPr sz="2400">
                <a:solidFill>
                  <a:schemeClr val="bg1"/>
                </a:solidFill>
              </a:defRPr>
            </a:lvl3pPr>
            <a:lvl4pPr marL="1371875" indent="0">
              <a:buNone/>
              <a:defRPr sz="2400">
                <a:solidFill>
                  <a:schemeClr val="bg1"/>
                </a:solidFill>
              </a:defRPr>
            </a:lvl4pPr>
            <a:lvl5pPr marL="1829166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>
              <a:lnSpc>
                <a:spcPct val="110000"/>
              </a:lnSpc>
            </a:pPr>
            <a:r>
              <a:rPr lang="en-US" sz="2400" b="1">
                <a:solidFill>
                  <a:schemeClr val="bg1"/>
                </a:solidFill>
                <a:latin typeface="+mn-lt"/>
              </a:rPr>
              <a:t>Full Name</a:t>
            </a:r>
            <a:br>
              <a:rPr lang="en-US" sz="2400" b="1">
                <a:solidFill>
                  <a:schemeClr val="bg1"/>
                </a:solidFill>
                <a:latin typeface="+mn-lt"/>
              </a:rPr>
            </a:br>
            <a:r>
              <a:rPr lang="en-US" sz="2400" b="1">
                <a:solidFill>
                  <a:schemeClr val="bg1"/>
                </a:solidFill>
                <a:latin typeface="+mn-lt"/>
              </a:rPr>
              <a:t>Job Title</a:t>
            </a:r>
            <a:br>
              <a:rPr lang="en-US" sz="2400" b="1">
                <a:solidFill>
                  <a:schemeClr val="bg1"/>
                </a:solidFill>
                <a:latin typeface="+mn-lt"/>
              </a:rPr>
            </a:br>
            <a:r>
              <a:rPr lang="en-US" sz="2400" b="1">
                <a:solidFill>
                  <a:schemeClr val="bg1"/>
                </a:solidFill>
                <a:latin typeface="+mn-lt"/>
              </a:rPr>
              <a:t>Company Name</a:t>
            </a:r>
            <a:br>
              <a:rPr lang="en-US" sz="2400" b="1">
                <a:solidFill>
                  <a:schemeClr val="bg1"/>
                </a:solidFill>
                <a:latin typeface="+mn-lt"/>
              </a:rPr>
            </a:br>
            <a:r>
              <a:rPr lang="en-US" sz="2400" b="1">
                <a:solidFill>
                  <a:schemeClr val="bg1"/>
                </a:solidFill>
                <a:latin typeface="+mn-lt"/>
              </a:rPr>
              <a:t>Your Email</a:t>
            </a:r>
            <a:br>
              <a:rPr lang="en-US" sz="2400" b="1">
                <a:solidFill>
                  <a:schemeClr val="bg1"/>
                </a:solidFill>
                <a:latin typeface="+mn-lt"/>
              </a:rPr>
            </a:br>
            <a:br>
              <a:rPr lang="en-US" sz="2400" b="1">
                <a:solidFill>
                  <a:schemeClr val="bg1"/>
                </a:solidFill>
                <a:latin typeface="+mn-lt"/>
              </a:rPr>
            </a:br>
            <a:r>
              <a:rPr lang="en-US" sz="2400" b="1">
                <a:solidFill>
                  <a:schemeClr val="bg1"/>
                </a:solidFill>
                <a:latin typeface="+mn-lt"/>
              </a:rPr>
              <a:t>Social Links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 Lin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076105" y="4768994"/>
            <a:ext cx="9372600" cy="642356"/>
          </a:xfrm>
        </p:spPr>
        <p:txBody>
          <a:bodyPr/>
          <a:lstStyle>
            <a:lvl1pPr marL="0" indent="0" algn="l" defTabSz="1371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1" b="0" i="0" kern="1200" baseline="0" dirty="0" smtClean="0">
                <a:solidFill>
                  <a:srgbClr val="F39200"/>
                </a:solidFill>
                <a:latin typeface="+mj-lt"/>
                <a:ea typeface="+mj-ea"/>
                <a:cs typeface="+mj-cs"/>
              </a:defRPr>
            </a:lvl1pPr>
            <a:lvl2pPr marL="0" indent="0" algn="l" defTabSz="1371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1" b="0" i="0" kern="1200" baseline="0" dirty="0" smtClean="0">
                <a:solidFill>
                  <a:srgbClr val="F39200"/>
                </a:solidFill>
                <a:latin typeface="+mj-lt"/>
                <a:ea typeface="+mj-ea"/>
                <a:cs typeface="+mj-cs"/>
              </a:defRPr>
            </a:lvl2pPr>
            <a:lvl3pPr marL="0" indent="0" algn="l" defTabSz="1371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1" b="0" i="0" kern="1200" baseline="0" dirty="0" smtClean="0">
                <a:solidFill>
                  <a:srgbClr val="F39200"/>
                </a:solidFill>
                <a:latin typeface="+mj-lt"/>
                <a:ea typeface="+mj-ea"/>
                <a:cs typeface="+mj-cs"/>
              </a:defRPr>
            </a:lvl3pPr>
            <a:lvl4pPr marL="0" indent="0" algn="l" defTabSz="1371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1" b="0" i="0" kern="1200" baseline="0" dirty="0" smtClean="0">
                <a:solidFill>
                  <a:srgbClr val="F39200"/>
                </a:solidFill>
                <a:latin typeface="+mj-lt"/>
                <a:ea typeface="+mj-ea"/>
                <a:cs typeface="+mj-cs"/>
              </a:defRPr>
            </a:lvl4pPr>
            <a:lvl5pPr marL="0" indent="0" algn="l" defTabSz="1371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1" b="0" i="0" kern="1200" baseline="0" dirty="0">
                <a:solidFill>
                  <a:srgbClr val="F39200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Click to edit text styles</a:t>
            </a:r>
          </a:p>
        </p:txBody>
      </p:sp>
      <p:pic>
        <p:nvPicPr>
          <p:cNvPr id="8" name="Graphic 7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71342" y="3124683"/>
            <a:ext cx="3853543" cy="619105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076249" y="4059867"/>
            <a:ext cx="11375424" cy="709127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text</a:t>
            </a:r>
          </a:p>
        </p:txBody>
      </p:sp>
      <p:pic>
        <p:nvPicPr>
          <p:cNvPr id="42" name="Picture 41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08865" y="5880719"/>
            <a:ext cx="1317520" cy="72000"/>
          </a:xfrm>
          <a:prstGeom prst="rect">
            <a:avLst/>
          </a:prstGeom>
        </p:spPr>
      </p:pic>
      <p:sp>
        <p:nvSpPr>
          <p:cNvPr id="46" name="TextBox 45"/>
          <p:cNvSpPr txBox="1"/>
          <p:nvPr userDrawn="1"/>
        </p:nvSpPr>
        <p:spPr>
          <a:xfrm>
            <a:off x="4111218" y="7232342"/>
            <a:ext cx="3484278" cy="17992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/>
            <a:r>
              <a:rPr lang="en-US" sz="2400" b="0" i="0">
                <a:solidFill>
                  <a:schemeClr val="tx2"/>
                </a:solidFill>
                <a:latin typeface="+mn-lt"/>
              </a:rPr>
              <a:t>New York </a:t>
            </a:r>
            <a:r>
              <a:rPr lang="en-US" sz="2400" b="0" i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rPr>
              <a:t>USA</a:t>
            </a:r>
          </a:p>
          <a:p>
            <a:pPr lvl="0"/>
            <a:r>
              <a:rPr lang="en-US" sz="2400" b="0" i="0">
                <a:solidFill>
                  <a:schemeClr val="tx2"/>
                </a:solidFill>
                <a:latin typeface="+mn-lt"/>
              </a:rPr>
              <a:t>London </a:t>
            </a:r>
            <a:r>
              <a:rPr lang="en-US" sz="2400" b="0" i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rPr>
              <a:t>UK</a:t>
            </a:r>
          </a:p>
          <a:p>
            <a:pPr lvl="0"/>
            <a:r>
              <a:rPr lang="en-US" sz="2400" b="0" i="0">
                <a:solidFill>
                  <a:schemeClr val="tx2"/>
                </a:solidFill>
                <a:latin typeface="+mn-lt"/>
              </a:rPr>
              <a:t>Munich </a:t>
            </a:r>
            <a:r>
              <a:rPr lang="en-US" sz="2400" b="0" i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rPr>
              <a:t>Germany</a:t>
            </a:r>
          </a:p>
          <a:p>
            <a:pPr lvl="0"/>
            <a:r>
              <a:rPr lang="en-US" sz="2400" b="0" i="0">
                <a:solidFill>
                  <a:schemeClr val="tx2"/>
                </a:solidFill>
                <a:latin typeface="+mn-lt"/>
              </a:rPr>
              <a:t>Zug </a:t>
            </a:r>
            <a:r>
              <a:rPr lang="en-US" sz="2400" b="0" i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rPr>
              <a:t>Switzerland</a:t>
            </a:r>
          </a:p>
          <a:p>
            <a:endParaRPr lang="en-US" sz="2400" b="0" i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id 1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1476080" y="-1006"/>
            <a:ext cx="15338196" cy="10289135"/>
            <a:chOff x="1476080" y="-1006"/>
            <a:chExt cx="15338196" cy="10289135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147608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681192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8928056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cxnSpLocks/>
            </p:cNvCxnSpPr>
            <p:nvPr/>
          </p:nvCxnSpPr>
          <p:spPr>
            <a:xfrm>
              <a:off x="1476080" y="9608249"/>
              <a:ext cx="15335840" cy="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cxnSpLocks/>
            </p:cNvCxnSpPr>
            <p:nvPr/>
          </p:nvCxnSpPr>
          <p:spPr>
            <a:xfrm>
              <a:off x="1476080" y="9031568"/>
              <a:ext cx="15335840" cy="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cxnSpLocks/>
            </p:cNvCxnSpPr>
            <p:nvPr userDrawn="1"/>
          </p:nvCxnSpPr>
          <p:spPr>
            <a:xfrm>
              <a:off x="1476080" y="1147820"/>
              <a:ext cx="15335840" cy="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335289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790753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655133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605474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11122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96950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5425587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6287123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6746053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8063676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0243555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069851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11554683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2010769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286920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13326863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4183036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14639123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5499668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5954614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cxnSpLocks/>
            </p:cNvCxnSpPr>
            <p:nvPr/>
          </p:nvCxnSpPr>
          <p:spPr>
            <a:xfrm>
              <a:off x="1476080" y="5144294"/>
              <a:ext cx="15335840" cy="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cxnSpLocks/>
            </p:cNvCxnSpPr>
            <p:nvPr/>
          </p:nvCxnSpPr>
          <p:spPr>
            <a:xfrm>
              <a:off x="1476080" y="2617918"/>
              <a:ext cx="15335840" cy="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cxnSpLocks/>
            </p:cNvCxnSpPr>
            <p:nvPr/>
          </p:nvCxnSpPr>
          <p:spPr>
            <a:xfrm>
              <a:off x="1476080" y="1997748"/>
              <a:ext cx="15335840" cy="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 userDrawn="1"/>
          </p:nvCxnSpPr>
          <p:spPr>
            <a:xfrm>
              <a:off x="9386500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>
              <a:cxnSpLocks/>
            </p:cNvCxnSpPr>
            <p:nvPr userDrawn="1"/>
          </p:nvCxnSpPr>
          <p:spPr>
            <a:xfrm>
              <a:off x="1478437" y="7232342"/>
              <a:ext cx="15335839" cy="0"/>
            </a:xfrm>
            <a:prstGeom prst="line">
              <a:avLst/>
            </a:prstGeom>
            <a:ln>
              <a:solidFill>
                <a:schemeClr val="accent5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id 2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>
            <a:off x="1476080" y="-1006"/>
            <a:ext cx="15338196" cy="10289135"/>
            <a:chOff x="1476080" y="-1006"/>
            <a:chExt cx="15338196" cy="10289135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147608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681192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8928056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cxnSpLocks/>
            </p:cNvCxnSpPr>
            <p:nvPr/>
          </p:nvCxnSpPr>
          <p:spPr>
            <a:xfrm>
              <a:off x="1476080" y="9608249"/>
              <a:ext cx="15335840" cy="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cxnSpLocks/>
            </p:cNvCxnSpPr>
            <p:nvPr/>
          </p:nvCxnSpPr>
          <p:spPr>
            <a:xfrm>
              <a:off x="1476080" y="9031568"/>
              <a:ext cx="15335840" cy="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335289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2790753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3655133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7605474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411122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496950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5425587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6287123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6746053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8063676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0243555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1069851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11554683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2010769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12869200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13326863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14183036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14639123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15499668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15954614" y="459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 userDrawn="1"/>
          </p:nvCxnSpPr>
          <p:spPr>
            <a:xfrm>
              <a:off x="9386500" y="-1006"/>
              <a:ext cx="0" cy="10287670"/>
            </a:xfrm>
            <a:prstGeom prst="line">
              <a:avLst/>
            </a:prstGeom>
            <a:ln>
              <a:solidFill>
                <a:schemeClr val="accent5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cxnSpLocks/>
            </p:cNvCxnSpPr>
            <p:nvPr userDrawn="1"/>
          </p:nvCxnSpPr>
          <p:spPr>
            <a:xfrm>
              <a:off x="1478437" y="1147820"/>
              <a:ext cx="15335839" cy="0"/>
            </a:xfrm>
            <a:prstGeom prst="line">
              <a:avLst/>
            </a:prstGeom>
            <a:ln>
              <a:solidFill>
                <a:schemeClr val="accent5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cxnSpLocks/>
            </p:cNvCxnSpPr>
            <p:nvPr userDrawn="1"/>
          </p:nvCxnSpPr>
          <p:spPr>
            <a:xfrm>
              <a:off x="1478437" y="5144294"/>
              <a:ext cx="15335839" cy="0"/>
            </a:xfrm>
            <a:prstGeom prst="line">
              <a:avLst/>
            </a:prstGeom>
            <a:ln>
              <a:solidFill>
                <a:schemeClr val="accent5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cxnSpLocks/>
            </p:cNvCxnSpPr>
            <p:nvPr userDrawn="1"/>
          </p:nvCxnSpPr>
          <p:spPr>
            <a:xfrm>
              <a:off x="1478437" y="3345068"/>
              <a:ext cx="15335839" cy="0"/>
            </a:xfrm>
            <a:prstGeom prst="line">
              <a:avLst/>
            </a:prstGeom>
            <a:ln>
              <a:solidFill>
                <a:schemeClr val="accent5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cxnSpLocks/>
            </p:cNvCxnSpPr>
            <p:nvPr userDrawn="1"/>
          </p:nvCxnSpPr>
          <p:spPr>
            <a:xfrm>
              <a:off x="1478437" y="2438774"/>
              <a:ext cx="15335839" cy="0"/>
            </a:xfrm>
            <a:prstGeom prst="line">
              <a:avLst/>
            </a:prstGeom>
            <a:ln>
              <a:solidFill>
                <a:schemeClr val="accent5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cxnSpLocks/>
            </p:cNvCxnSpPr>
            <p:nvPr userDrawn="1"/>
          </p:nvCxnSpPr>
          <p:spPr>
            <a:xfrm>
              <a:off x="1478437" y="7232342"/>
              <a:ext cx="15335839" cy="0"/>
            </a:xfrm>
            <a:prstGeom prst="line">
              <a:avLst/>
            </a:prstGeom>
            <a:ln>
              <a:solidFill>
                <a:schemeClr val="accent5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range 1 Lin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80592" y="3124683"/>
            <a:ext cx="3790438" cy="619105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076249" y="4059867"/>
            <a:ext cx="11375424" cy="1084428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text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4111218" y="7232342"/>
            <a:ext cx="3484278" cy="17992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/>
            <a:r>
              <a:rPr lang="en-US" sz="2400" b="0" i="0">
                <a:solidFill>
                  <a:schemeClr val="bg1"/>
                </a:solidFill>
                <a:latin typeface="+mn-lt"/>
              </a:rPr>
              <a:t>New York </a:t>
            </a:r>
            <a:r>
              <a:rPr lang="en-US" sz="2400" b="0" i="0">
                <a:solidFill>
                  <a:schemeClr val="bg1"/>
                </a:solidFill>
                <a:latin typeface="Open Sans Light" charset="0"/>
                <a:ea typeface="Open Sans Light" charset="0"/>
                <a:cs typeface="Open Sans Light" charset="0"/>
              </a:rPr>
              <a:t>USA</a:t>
            </a:r>
          </a:p>
          <a:p>
            <a:pPr lvl="0"/>
            <a:r>
              <a:rPr lang="en-US" sz="2400" b="0" i="0">
                <a:solidFill>
                  <a:schemeClr val="bg1"/>
                </a:solidFill>
                <a:latin typeface="+mn-lt"/>
              </a:rPr>
              <a:t>London </a:t>
            </a:r>
            <a:r>
              <a:rPr lang="en-US" sz="2400" b="0" i="0">
                <a:solidFill>
                  <a:schemeClr val="bg1"/>
                </a:solidFill>
                <a:latin typeface="Open Sans Light" charset="0"/>
                <a:ea typeface="Open Sans Light" charset="0"/>
                <a:cs typeface="Open Sans Light" charset="0"/>
              </a:rPr>
              <a:t>UK</a:t>
            </a:r>
          </a:p>
          <a:p>
            <a:pPr lvl="0"/>
            <a:r>
              <a:rPr lang="en-US" sz="2400" b="0" i="0">
                <a:solidFill>
                  <a:schemeClr val="bg1"/>
                </a:solidFill>
                <a:latin typeface="+mn-lt"/>
              </a:rPr>
              <a:t>Munich </a:t>
            </a:r>
            <a:r>
              <a:rPr lang="en-US" sz="2400" b="0" i="0">
                <a:solidFill>
                  <a:schemeClr val="bg1"/>
                </a:solidFill>
                <a:latin typeface="Open Sans Light" charset="0"/>
                <a:ea typeface="Open Sans Light" charset="0"/>
                <a:cs typeface="Open Sans Light" charset="0"/>
              </a:rPr>
              <a:t>Germany</a:t>
            </a:r>
          </a:p>
          <a:p>
            <a:pPr lvl="0"/>
            <a:r>
              <a:rPr lang="en-US" sz="2400" b="0" i="0">
                <a:solidFill>
                  <a:schemeClr val="bg1"/>
                </a:solidFill>
                <a:latin typeface="+mn-lt"/>
              </a:rPr>
              <a:t>Zug </a:t>
            </a:r>
            <a:r>
              <a:rPr lang="en-US" sz="2400" b="0" i="0">
                <a:solidFill>
                  <a:schemeClr val="bg1"/>
                </a:solidFill>
                <a:latin typeface="Open Sans Light" charset="0"/>
                <a:ea typeface="Open Sans Light" charset="0"/>
                <a:cs typeface="Open Sans Light" charset="0"/>
              </a:rPr>
              <a:t>Switzerland</a:t>
            </a:r>
          </a:p>
          <a:p>
            <a:endParaRPr lang="en-US" sz="2400" b="0" i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4115586" y="5070829"/>
            <a:ext cx="1317600" cy="7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er 1 Line Content 1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079" y="1147820"/>
            <a:ext cx="11846413" cy="84992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6079" y="2617918"/>
            <a:ext cx="15335092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Graphic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6078" y="1997746"/>
            <a:ext cx="1317520" cy="7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er 1 Line Content 2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079" y="1147820"/>
            <a:ext cx="11846413" cy="84992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6079" y="2617918"/>
            <a:ext cx="7454718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pic>
        <p:nvPicPr>
          <p:cNvPr id="9" name="Graphic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6078" y="1997746"/>
            <a:ext cx="1317520" cy="72000"/>
          </a:xfrm>
          <a:prstGeom prst="rect">
            <a:avLst/>
          </a:prstGeom>
        </p:spPr>
      </p:pic>
      <p:sp>
        <p:nvSpPr>
          <p:cNvPr id="40" name="Content Placeholder 2"/>
          <p:cNvSpPr>
            <a:spLocks noGrp="1"/>
          </p:cNvSpPr>
          <p:nvPr>
            <p:ph idx="13"/>
          </p:nvPr>
        </p:nvSpPr>
        <p:spPr>
          <a:xfrm>
            <a:off x="9386884" y="2617918"/>
            <a:ext cx="7431377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er 1 Line Content 3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079" y="1147820"/>
            <a:ext cx="11846413" cy="84992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6079" y="2617918"/>
            <a:ext cx="4811044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pic>
        <p:nvPicPr>
          <p:cNvPr id="9" name="Graphic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6078" y="1997746"/>
            <a:ext cx="1317520" cy="72000"/>
          </a:xfrm>
          <a:prstGeom prst="rect">
            <a:avLst/>
          </a:prstGeom>
        </p:spPr>
      </p:pic>
      <p:sp>
        <p:nvSpPr>
          <p:cNvPr id="40" name="Content Placeholder 2"/>
          <p:cNvSpPr>
            <a:spLocks noGrp="1"/>
          </p:cNvSpPr>
          <p:nvPr>
            <p:ph idx="13"/>
          </p:nvPr>
        </p:nvSpPr>
        <p:spPr>
          <a:xfrm>
            <a:off x="6752681" y="2617918"/>
            <a:ext cx="4799647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Content Placeholder 2"/>
          <p:cNvSpPr>
            <a:spLocks noGrp="1"/>
          </p:cNvSpPr>
          <p:nvPr>
            <p:ph idx="14"/>
          </p:nvPr>
        </p:nvSpPr>
        <p:spPr>
          <a:xfrm>
            <a:off x="12024581" y="2617918"/>
            <a:ext cx="4784984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Header 1 Line Content 1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079" y="1147820"/>
            <a:ext cx="11846413" cy="84992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6079" y="2617918"/>
            <a:ext cx="3490579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pic>
        <p:nvPicPr>
          <p:cNvPr id="9" name="Graphic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38740" y="1360148"/>
            <a:ext cx="2173929" cy="34926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6078" y="1997746"/>
            <a:ext cx="1317520" cy="72000"/>
          </a:xfrm>
          <a:prstGeom prst="rect">
            <a:avLst/>
          </a:prstGeom>
        </p:spPr>
      </p:pic>
      <p:sp>
        <p:nvSpPr>
          <p:cNvPr id="40" name="Content Placeholder 2"/>
          <p:cNvSpPr>
            <a:spLocks noGrp="1"/>
          </p:cNvSpPr>
          <p:nvPr>
            <p:ph idx="13"/>
          </p:nvPr>
        </p:nvSpPr>
        <p:spPr>
          <a:xfrm>
            <a:off x="5427702" y="2617918"/>
            <a:ext cx="3500353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Content Placeholder 2"/>
          <p:cNvSpPr>
            <a:spLocks noGrp="1"/>
          </p:cNvSpPr>
          <p:nvPr>
            <p:ph idx="14"/>
          </p:nvPr>
        </p:nvSpPr>
        <p:spPr>
          <a:xfrm>
            <a:off x="9382027" y="2617918"/>
            <a:ext cx="3484818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2" name="Content Placeholder 2"/>
          <p:cNvSpPr>
            <a:spLocks noGrp="1"/>
          </p:cNvSpPr>
          <p:nvPr>
            <p:ph idx="15"/>
          </p:nvPr>
        </p:nvSpPr>
        <p:spPr>
          <a:xfrm>
            <a:off x="13331236" y="2617918"/>
            <a:ext cx="3475971" cy="6413648"/>
          </a:xfrm>
        </p:spPr>
        <p:txBody>
          <a:bodyPr/>
          <a:lstStyle>
            <a:lvl1pPr marL="0" indent="0">
              <a:spcBef>
                <a:spcPts val="600"/>
              </a:spcBef>
              <a:buFont typeface="+mj-lt"/>
              <a:buNone/>
              <a:defRPr sz="2400"/>
            </a:lvl1pPr>
            <a:lvl2pPr marL="457291" indent="0">
              <a:buFont typeface="+mj-lt"/>
              <a:buNone/>
              <a:defRPr/>
            </a:lvl2pPr>
            <a:lvl3pPr marL="914583" indent="0">
              <a:buFont typeface="+mj-lt"/>
              <a:buNone/>
              <a:defRPr/>
            </a:lvl3pPr>
            <a:lvl4pPr marL="1371875" indent="0">
              <a:buFont typeface="+mj-lt"/>
              <a:buNone/>
              <a:defRPr/>
            </a:lvl4pPr>
            <a:lvl5pPr marL="1829166" indent="0">
              <a:buFont typeface="+mj-lt"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82709" y="9031567"/>
            <a:ext cx="13155666" cy="576681"/>
          </a:xfrm>
        </p:spPr>
        <p:txBody>
          <a:bodyPr/>
          <a:lstStyle>
            <a:lvl1pPr algn="l">
              <a:defRPr sz="1600" b="0" i="0" spc="400" baseline="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497553" y="9031567"/>
            <a:ext cx="1313618" cy="576681"/>
          </a:xfrm>
        </p:spPr>
        <p:txBody>
          <a:bodyPr lIns="0" tIns="0" rIns="0" bIns="0" anchor="b" anchorCtr="0"/>
          <a:lstStyle>
            <a:lvl1pPr>
              <a:defRPr sz="1600" b="0" i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ro Text">
    <p:bg>
      <p:bgPr>
        <a:solidFill>
          <a:srgbClr val="1E38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476080" y="1147819"/>
            <a:ext cx="15335840" cy="7883749"/>
          </a:xfrm>
          <a:ln>
            <a:noFill/>
          </a:ln>
        </p:spPr>
        <p:txBody>
          <a:bodyPr anchor="ctr" anchorCtr="0"/>
          <a:lstStyle>
            <a:lvl1pPr>
              <a:lnSpc>
                <a:spcPct val="100000"/>
              </a:lnSpc>
              <a:defRPr sz="9602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421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15048" y="871382"/>
            <a:ext cx="15191852" cy="164360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Sample Text</a:t>
            </a:r>
            <a:br>
              <a:rPr lang="en-US"/>
            </a:br>
            <a:r>
              <a:rPr lang="en-US"/>
              <a:t>Second Row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5000" y="3124684"/>
            <a:ext cx="15201900" cy="54491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00" y="8750062"/>
            <a:ext cx="11277600" cy="54777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600" cap="all" spc="600" baseline="0">
                <a:solidFill>
                  <a:schemeClr val="tx2"/>
                </a:solidFill>
                <a:latin typeface="Futura P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639800" y="8750062"/>
            <a:ext cx="3467100" cy="54777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600" cap="all" baseline="0">
                <a:solidFill>
                  <a:schemeClr val="tx2"/>
                </a:solidFill>
                <a:latin typeface="Futura PT"/>
              </a:defRPr>
            </a:lvl1pPr>
          </a:lstStyle>
          <a:p>
            <a:fld id="{EE45D548-129C-44F5-8FDE-DB3ED73B1F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51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701" r:id="rId3"/>
    <p:sldLayoutId id="2147483704" r:id="rId4"/>
    <p:sldLayoutId id="2147483688" r:id="rId5"/>
    <p:sldLayoutId id="2147483697" r:id="rId6"/>
    <p:sldLayoutId id="2147483699" r:id="rId7"/>
    <p:sldLayoutId id="2147483700" r:id="rId8"/>
    <p:sldLayoutId id="2147483687" r:id="rId9"/>
    <p:sldLayoutId id="2147483662" r:id="rId10"/>
    <p:sldLayoutId id="2147483698" r:id="rId11"/>
    <p:sldLayoutId id="2147483702" r:id="rId12"/>
    <p:sldLayoutId id="2147483703" r:id="rId13"/>
    <p:sldLayoutId id="2147483692" r:id="rId14"/>
    <p:sldLayoutId id="2147483693" r:id="rId15"/>
    <p:sldLayoutId id="2147483694" r:id="rId16"/>
    <p:sldLayoutId id="2147483695" r:id="rId17"/>
    <p:sldLayoutId id="2147483696" r:id="rId18"/>
    <p:sldLayoutId id="2147483705" r:id="rId19"/>
    <p:sldLayoutId id="2147483706" r:id="rId20"/>
    <p:sldLayoutId id="2147483707" r:id="rId21"/>
    <p:sldLayoutId id="2147483708" r:id="rId22"/>
    <p:sldLayoutId id="2147483710" r:id="rId23"/>
    <p:sldLayoutId id="2147483711" r:id="rId24"/>
    <p:sldLayoutId id="2147483709" r:id="rId25"/>
    <p:sldLayoutId id="2147483717" r:id="rId26"/>
    <p:sldLayoutId id="2147483716" r:id="rId27"/>
    <p:sldLayoutId id="2147483714" r:id="rId28"/>
    <p:sldLayoutId id="2147483713" r:id="rId29"/>
    <p:sldLayoutId id="2147483689" r:id="rId30"/>
    <p:sldLayoutId id="2147483691" r:id="rId31"/>
  </p:sldLayoutIdLst>
  <p:hf hdr="0" dt="0"/>
  <p:txStyles>
    <p:titleStyle>
      <a:lvl1pPr algn="l" defTabSz="1371874" rtl="0" eaLnBrk="1" latinLnBrk="0" hangingPunct="1">
        <a:lnSpc>
          <a:spcPct val="90000"/>
        </a:lnSpc>
        <a:spcBef>
          <a:spcPct val="0"/>
        </a:spcBef>
        <a:buNone/>
        <a:defRPr sz="540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91" indent="-457291" algn="l" defTabSz="1371874" rtl="0" eaLnBrk="1" latinLnBrk="0" hangingPunct="1">
        <a:lnSpc>
          <a:spcPct val="120000"/>
        </a:lnSpc>
        <a:spcBef>
          <a:spcPts val="1800"/>
        </a:spcBef>
        <a:buClr>
          <a:schemeClr val="accent5"/>
        </a:buClr>
        <a:buFont typeface="Arial" panose="020B0604020202020204" pitchFamily="34" charset="0"/>
        <a:buChar char="•"/>
        <a:defRPr sz="3001" kern="1200">
          <a:solidFill>
            <a:schemeClr val="tx1"/>
          </a:solidFill>
          <a:latin typeface="+mn-lt"/>
          <a:ea typeface="+mn-ea"/>
          <a:cs typeface="+mn-cs"/>
        </a:defRPr>
      </a:lvl1pPr>
      <a:lvl2pPr marL="914583" indent="-457291" algn="l" defTabSz="1371874" rtl="0" eaLnBrk="1" latinLnBrk="0" hangingPunct="1">
        <a:lnSpc>
          <a:spcPct val="120000"/>
        </a:lnSpc>
        <a:spcBef>
          <a:spcPts val="1800"/>
        </a:spcBef>
        <a:buClr>
          <a:schemeClr val="accent5"/>
        </a:buClr>
        <a:buFont typeface="Open Sans" panose="020B0606030504020204" pitchFamily="34" charset="0"/>
        <a:buChar char="−"/>
        <a:defRPr sz="2801" kern="1200">
          <a:solidFill>
            <a:schemeClr val="tx1"/>
          </a:solidFill>
          <a:latin typeface="+mn-lt"/>
          <a:ea typeface="+mn-ea"/>
          <a:cs typeface="+mn-cs"/>
        </a:defRPr>
      </a:lvl2pPr>
      <a:lvl3pPr marL="1371874" indent="-457291" algn="l" defTabSz="1371874" rtl="0" eaLnBrk="1" latinLnBrk="0" hangingPunct="1">
        <a:lnSpc>
          <a:spcPct val="120000"/>
        </a:lnSpc>
        <a:spcBef>
          <a:spcPts val="1800"/>
        </a:spcBef>
        <a:buClr>
          <a:schemeClr val="accent5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166" indent="-457291" algn="l" defTabSz="1371874" rtl="0" eaLnBrk="1" latinLnBrk="0" hangingPunct="1">
        <a:lnSpc>
          <a:spcPct val="120000"/>
        </a:lnSpc>
        <a:spcBef>
          <a:spcPts val="1800"/>
        </a:spcBef>
        <a:buClr>
          <a:schemeClr val="accent5"/>
        </a:buClr>
        <a:buFont typeface="Open Sans" panose="020B0606030504020204" pitchFamily="34" charset="0"/>
        <a:buChar char="−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457" indent="-457291" algn="l" defTabSz="1371874" rtl="0" eaLnBrk="1" latinLnBrk="0" hangingPunct="1">
        <a:lnSpc>
          <a:spcPct val="120000"/>
        </a:lnSpc>
        <a:spcBef>
          <a:spcPts val="1800"/>
        </a:spcBef>
        <a:buClr>
          <a:schemeClr val="accent5"/>
        </a:buClr>
        <a:buFont typeface="Arial" panose="020B0604020202020204" pitchFamily="34" charset="0"/>
        <a:buChar char="•"/>
        <a:tabLst>
          <a:tab pos="9490386" algn="l"/>
        </a:tabLst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3772654" indent="-342969" algn="l" defTabSz="1371874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1" kern="1200">
          <a:solidFill>
            <a:schemeClr val="tx1"/>
          </a:solidFill>
          <a:latin typeface="+mn-lt"/>
          <a:ea typeface="+mn-ea"/>
          <a:cs typeface="+mn-cs"/>
        </a:defRPr>
      </a:lvl6pPr>
      <a:lvl7pPr marL="4458592" indent="-342969" algn="l" defTabSz="1371874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1" kern="1200">
          <a:solidFill>
            <a:schemeClr val="tx1"/>
          </a:solidFill>
          <a:latin typeface="+mn-lt"/>
          <a:ea typeface="+mn-ea"/>
          <a:cs typeface="+mn-cs"/>
        </a:defRPr>
      </a:lvl7pPr>
      <a:lvl8pPr marL="5144529" indent="-342969" algn="l" defTabSz="1371874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1" kern="1200">
          <a:solidFill>
            <a:schemeClr val="tx1"/>
          </a:solidFill>
          <a:latin typeface="+mn-lt"/>
          <a:ea typeface="+mn-ea"/>
          <a:cs typeface="+mn-cs"/>
        </a:defRPr>
      </a:lvl8pPr>
      <a:lvl9pPr marL="5830466" indent="-342969" algn="l" defTabSz="1371874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1pPr>
      <a:lvl2pPr marL="685937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2pPr>
      <a:lvl3pPr marL="1371874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3pPr>
      <a:lvl4pPr marL="2057811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4pPr>
      <a:lvl5pPr marL="2743749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5pPr>
      <a:lvl6pPr marL="3429686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6pPr>
      <a:lvl7pPr marL="4115623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7pPr>
      <a:lvl8pPr marL="4801560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8pPr>
      <a:lvl9pPr marL="5487497" algn="l" defTabSz="1371874" rtl="0" eaLnBrk="1" latinLnBrk="0" hangingPunct="1">
        <a:defRPr sz="2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00" userDrawn="1">
          <p15:clr>
            <a:srgbClr val="F26B43"/>
          </p15:clr>
        </p15:guide>
        <p15:guide id="2" orient="horz" pos="5857" userDrawn="1">
          <p15:clr>
            <a:srgbClr val="F26B43"/>
          </p15:clr>
        </p15:guide>
        <p15:guide id="3" pos="1200" userDrawn="1">
          <p15:clr>
            <a:srgbClr val="F26B43"/>
          </p15:clr>
        </p15:guide>
        <p15:guide id="4" orient="horz" pos="1968" userDrawn="1">
          <p15:clr>
            <a:srgbClr val="F26B43"/>
          </p15:clr>
        </p15:guide>
        <p15:guide id="5" orient="horz" pos="2664" userDrawn="1">
          <p15:clr>
            <a:srgbClr val="F26B43"/>
          </p15:clr>
        </p15:guide>
        <p15:guide id="6" orient="horz" pos="2880" userDrawn="1">
          <p15:clr>
            <a:srgbClr val="F26B43"/>
          </p15:clr>
        </p15:guide>
        <p15:guide id="7" orient="horz" pos="3577" userDrawn="1">
          <p15:clr>
            <a:srgbClr val="F26B43"/>
          </p15:clr>
        </p15:guide>
        <p15:guide id="8" orient="horz" pos="3793" userDrawn="1">
          <p15:clr>
            <a:srgbClr val="F26B43"/>
          </p15:clr>
        </p15:guide>
        <p15:guide id="9" orient="horz" pos="4489" userDrawn="1">
          <p15:clr>
            <a:srgbClr val="F26B43"/>
          </p15:clr>
        </p15:guide>
        <p15:guide id="10" orient="horz" pos="4705" userDrawn="1">
          <p15:clr>
            <a:srgbClr val="F26B43"/>
          </p15:clr>
        </p15:guide>
        <p15:guide id="11" orient="horz" pos="5401" userDrawn="1">
          <p15:clr>
            <a:srgbClr val="F26B43"/>
          </p15:clr>
        </p15:guide>
        <p15:guide id="12" pos="2136" userDrawn="1">
          <p15:clr>
            <a:srgbClr val="F26B43"/>
          </p15:clr>
        </p15:guide>
        <p15:guide id="13" pos="2424" userDrawn="1">
          <p15:clr>
            <a:srgbClr val="F26B43"/>
          </p15:clr>
        </p15:guide>
        <p15:guide id="14" pos="3360" userDrawn="1">
          <p15:clr>
            <a:srgbClr val="F26B43"/>
          </p15:clr>
        </p15:guide>
        <p15:guide id="15" pos="3648" userDrawn="1">
          <p15:clr>
            <a:srgbClr val="F26B43"/>
          </p15:clr>
        </p15:guide>
        <p15:guide id="16" pos="4608" userDrawn="1">
          <p15:clr>
            <a:srgbClr val="F26B43"/>
          </p15:clr>
        </p15:guide>
        <p15:guide id="17" pos="4896" userDrawn="1">
          <p15:clr>
            <a:srgbClr val="F26B43"/>
          </p15:clr>
        </p15:guide>
        <p15:guide id="18" pos="5832" userDrawn="1">
          <p15:clr>
            <a:srgbClr val="F26B43"/>
          </p15:clr>
        </p15:guide>
        <p15:guide id="19" pos="6120" userDrawn="1">
          <p15:clr>
            <a:srgbClr val="F26B43"/>
          </p15:clr>
        </p15:guide>
        <p15:guide id="20" pos="7080" userDrawn="1">
          <p15:clr>
            <a:srgbClr val="F26B43"/>
          </p15:clr>
        </p15:guide>
        <p15:guide id="21" pos="7368" userDrawn="1">
          <p15:clr>
            <a:srgbClr val="F26B43"/>
          </p15:clr>
        </p15:guide>
        <p15:guide id="22" pos="8304" userDrawn="1">
          <p15:clr>
            <a:srgbClr val="F26B43"/>
          </p15:clr>
        </p15:guide>
        <p15:guide id="23" pos="8592" userDrawn="1">
          <p15:clr>
            <a:srgbClr val="F26B43"/>
          </p15:clr>
        </p15:guide>
        <p15:guide id="24" pos="9552" userDrawn="1">
          <p15:clr>
            <a:srgbClr val="F26B43"/>
          </p15:clr>
        </p15:guide>
        <p15:guide id="25" pos="9840" userDrawn="1">
          <p15:clr>
            <a:srgbClr val="F26B43"/>
          </p15:clr>
        </p15:guide>
        <p15:guide id="26" pos="10776" userDrawn="1">
          <p15:clr>
            <a:srgbClr val="F26B43"/>
          </p15:clr>
        </p15:guide>
        <p15:guide id="27" orient="horz" pos="15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6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03EE0-E664-4B8B-AB79-6A48FC29A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>
                <a:ea typeface="+mj-lt"/>
                <a:cs typeface="+mj-lt"/>
              </a:rPr>
              <a:t>Application Suite for a Large Hedge Fund</a:t>
            </a:r>
            <a:endParaRPr lang="ru-RU" sz="5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E8B814-86C4-4B9F-BF4E-24FA380D7D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76079" y="695667"/>
            <a:ext cx="6461421" cy="361191"/>
          </a:xfrm>
        </p:spPr>
        <p:txBody>
          <a:bodyPr/>
          <a:lstStyle/>
          <a:p>
            <a:r>
              <a:rPr lang="en-US"/>
              <a:t>Case Study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99AD3C7-FFEA-4F3B-81EA-A1B14DFD6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000" y="3137933"/>
            <a:ext cx="5701004" cy="6012800"/>
          </a:xfrm>
        </p:spPr>
        <p:txBody>
          <a:bodyPr vert="horz" wrap="square" lIns="0" tIns="0" rIns="0" bIns="0" rtlCol="0" anchor="t">
            <a:spAutoFit/>
          </a:bodyPr>
          <a:lstStyle/>
          <a:p>
            <a:endParaRPr lang="en-US" sz="1500" b="1" dirty="0"/>
          </a:p>
          <a:p>
            <a:r>
              <a:rPr lang="en-US" sz="1500" b="1" dirty="0"/>
              <a:t>Business Challenges: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>
                <a:ea typeface="+mn-lt"/>
                <a:cs typeface="+mn-lt"/>
              </a:rPr>
              <a:t>High cost of any errors and irregularities in the underlying data.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>
                <a:ea typeface="+mn-lt"/>
                <a:cs typeface="+mn-lt"/>
              </a:rPr>
              <a:t>Many portfolio managers with very different needs.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>
                <a:ea typeface="+mn-lt"/>
                <a:cs typeface="+mn-lt"/>
              </a:rPr>
              <a:t>Continually expanding asset coverage and evolving investment strategies.</a:t>
            </a:r>
            <a:endParaRPr lang="ru-RU" sz="1500" dirty="0"/>
          </a:p>
          <a:p>
            <a:endParaRPr lang="ru-RU" sz="1500" b="1" dirty="0"/>
          </a:p>
          <a:p>
            <a:r>
              <a:rPr lang="en-US" sz="1500" b="1" dirty="0"/>
              <a:t>Highlights:</a:t>
            </a:r>
          </a:p>
          <a:p>
            <a:pPr marL="285750" indent="-285750">
              <a:buFont typeface="Arial"/>
              <a:buChar char="•"/>
            </a:pPr>
            <a:r>
              <a:rPr lang="en-US" sz="1500" dirty="0">
                <a:ea typeface="+mn-lt"/>
                <a:cs typeface="+mn-lt"/>
              </a:rPr>
              <a:t>Seamless integration with Charles Rivers, Wall Street Office, Broadridge Security Master, and other industry standard products and feeds.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>
                <a:ea typeface="+mn-lt"/>
                <a:cs typeface="+mn-lt"/>
              </a:rPr>
              <a:t>Convenient workflow management tools providing unparalleled view into crucial business processes across the company.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>
                <a:ea typeface="+mn-lt"/>
                <a:cs typeface="+mn-lt"/>
              </a:rPr>
              <a:t>Powerful data warehouse based on Tableau and Microsoft SQL Server.</a:t>
            </a:r>
            <a:endParaRPr lang="en-US" sz="1500" dirty="0"/>
          </a:p>
          <a:p>
            <a:pPr marL="285750" indent="-285750">
              <a:buFont typeface="Arial"/>
              <a:buChar char="•"/>
            </a:pPr>
            <a:r>
              <a:rPr lang="en-US" sz="1500" dirty="0">
                <a:ea typeface="+mn-lt"/>
                <a:cs typeface="+mn-lt"/>
              </a:rPr>
              <a:t>Extensive and continually growing internal web application delivery platform.</a:t>
            </a:r>
            <a:endParaRPr lang="en-US" sz="1500" dirty="0"/>
          </a:p>
        </p:txBody>
      </p:sp>
      <p:pic>
        <p:nvPicPr>
          <p:cNvPr id="3" name="Рисунок 3" descr="Изображение выглядит как ноутбук, автобус, телефон&#10;&#10;Автоматически созданное описание">
            <a:extLst>
              <a:ext uri="{FF2B5EF4-FFF2-40B4-BE49-F238E27FC236}">
                <a16:creationId xmlns:a16="http://schemas.microsoft.com/office/drawing/2014/main" id="{62332780-AC24-427A-A308-C80476EA1EE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99286" y="6387522"/>
            <a:ext cx="7800957" cy="34817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5F602CA-D384-4AAC-AE9F-31F515CA0200}"/>
              </a:ext>
            </a:extLst>
          </p:cNvPr>
          <p:cNvSpPr txBox="1"/>
          <p:nvPr/>
        </p:nvSpPr>
        <p:spPr>
          <a:xfrm>
            <a:off x="1479816" y="2714361"/>
            <a:ext cx="14652977" cy="3231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500" dirty="0">
                <a:latin typeface="Open Sans"/>
              </a:rPr>
              <a:t>The client is a global independent asset manager with primary focus on credit-related activities, that has been serving various sectors of business for a few decades.</a:t>
            </a:r>
            <a:endParaRPr lang="ru-RU" sz="15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EFD3E7-2436-A247-AE6D-39798F0A9C9C}"/>
              </a:ext>
            </a:extLst>
          </p:cNvPr>
          <p:cNvSpPr txBox="1"/>
          <p:nvPr/>
        </p:nvSpPr>
        <p:spPr>
          <a:xfrm>
            <a:off x="7399285" y="3094389"/>
            <a:ext cx="7662354" cy="3181255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 lvl="0" defTabSz="1371874">
              <a:lnSpc>
                <a:spcPct val="120000"/>
              </a:lnSpc>
              <a:spcBef>
                <a:spcPts val="600"/>
              </a:spcBef>
              <a:buClr>
                <a:srgbClr val="F39200"/>
              </a:buClr>
            </a:pPr>
            <a:endParaRPr lang="en-US" sz="1500" b="1" dirty="0">
              <a:solidFill>
                <a:srgbClr val="333332"/>
              </a:solidFill>
            </a:endParaRPr>
          </a:p>
          <a:p>
            <a:pPr lvl="0" defTabSz="1371874">
              <a:lnSpc>
                <a:spcPct val="120000"/>
              </a:lnSpc>
              <a:spcBef>
                <a:spcPts val="600"/>
              </a:spcBef>
              <a:buClr>
                <a:srgbClr val="F39200"/>
              </a:buClr>
            </a:pPr>
            <a:r>
              <a:rPr lang="en-US" sz="1500" b="1" dirty="0">
                <a:solidFill>
                  <a:srgbClr val="333332"/>
                </a:solidFill>
              </a:rPr>
              <a:t>Benefits:</a:t>
            </a:r>
          </a:p>
          <a:p>
            <a:pPr marL="285750" lvl="0" indent="-285750" defTabSz="1371874">
              <a:lnSpc>
                <a:spcPct val="120000"/>
              </a:lnSpc>
              <a:spcBef>
                <a:spcPts val="600"/>
              </a:spcBef>
              <a:buClr>
                <a:srgbClr val="F39200"/>
              </a:buClr>
              <a:buFont typeface="Arial"/>
              <a:buChar char="•"/>
            </a:pPr>
            <a:r>
              <a:rPr lang="en-US" sz="1500" dirty="0">
                <a:solidFill>
                  <a:srgbClr val="333332"/>
                </a:solidFill>
                <a:ea typeface="Open Sans"/>
                <a:cs typeface="Open Sans"/>
              </a:rPr>
              <a:t>Reduced operational overheads and seamless integration.</a:t>
            </a:r>
            <a:endParaRPr lang="en-US" sz="1500" dirty="0">
              <a:solidFill>
                <a:srgbClr val="333332"/>
              </a:solidFill>
            </a:endParaRPr>
          </a:p>
          <a:p>
            <a:pPr marL="285750" lvl="0" indent="-285750" defTabSz="1371874">
              <a:lnSpc>
                <a:spcPct val="120000"/>
              </a:lnSpc>
              <a:spcBef>
                <a:spcPts val="600"/>
              </a:spcBef>
              <a:buClr>
                <a:srgbClr val="F39200"/>
              </a:buClr>
              <a:buFont typeface="Arial"/>
              <a:buChar char="•"/>
            </a:pPr>
            <a:r>
              <a:rPr lang="en-US" sz="1500" dirty="0">
                <a:solidFill>
                  <a:srgbClr val="333332"/>
                </a:solidFill>
                <a:ea typeface="Open Sans"/>
                <a:cs typeface="Open Sans"/>
              </a:rPr>
              <a:t>Increased transparency into fund raising, deal making and portfolio performance.</a:t>
            </a:r>
            <a:endParaRPr lang="en-US" sz="1500" dirty="0">
              <a:solidFill>
                <a:srgbClr val="333332"/>
              </a:solidFill>
            </a:endParaRPr>
          </a:p>
          <a:p>
            <a:pPr marL="285750" lvl="0" indent="-285750" defTabSz="1371874">
              <a:lnSpc>
                <a:spcPct val="120000"/>
              </a:lnSpc>
              <a:spcBef>
                <a:spcPts val="600"/>
              </a:spcBef>
              <a:buClr>
                <a:srgbClr val="F39200"/>
              </a:buClr>
              <a:buFont typeface="Arial"/>
              <a:buChar char="•"/>
            </a:pPr>
            <a:r>
              <a:rPr lang="en-US" sz="1500" dirty="0">
                <a:solidFill>
                  <a:srgbClr val="333332"/>
                </a:solidFill>
                <a:ea typeface="Open Sans"/>
                <a:cs typeface="Open Sans"/>
              </a:rPr>
              <a:t>Flexible no code access to the crucial investment data.</a:t>
            </a:r>
            <a:endParaRPr lang="en-US" sz="1500" dirty="0">
              <a:solidFill>
                <a:srgbClr val="333332"/>
              </a:solidFill>
            </a:endParaRPr>
          </a:p>
          <a:p>
            <a:pPr marL="285750" lvl="0" indent="-285750" defTabSz="1371874">
              <a:lnSpc>
                <a:spcPct val="120000"/>
              </a:lnSpc>
              <a:spcBef>
                <a:spcPts val="600"/>
              </a:spcBef>
              <a:buClr>
                <a:srgbClr val="F39200"/>
              </a:buClr>
              <a:buFont typeface="Arial"/>
              <a:buChar char="•"/>
            </a:pPr>
            <a:r>
              <a:rPr lang="en-US" sz="1500" dirty="0">
                <a:solidFill>
                  <a:srgbClr val="333332"/>
                </a:solidFill>
                <a:ea typeface="Open Sans"/>
                <a:cs typeface="Open Sans"/>
              </a:rPr>
              <a:t>Rapid onboarding of new asset classes and investment strategies.</a:t>
            </a:r>
            <a:endParaRPr lang="en-US" sz="1500" dirty="0">
              <a:solidFill>
                <a:srgbClr val="333332"/>
              </a:solidFill>
            </a:endParaRPr>
          </a:p>
          <a:p>
            <a:pPr lvl="0" defTabSz="1371874">
              <a:lnSpc>
                <a:spcPct val="120000"/>
              </a:lnSpc>
              <a:spcBef>
                <a:spcPts val="600"/>
              </a:spcBef>
              <a:buClr>
                <a:srgbClr val="F39200"/>
              </a:buClr>
            </a:pPr>
            <a:endParaRPr lang="en-US" sz="1500" b="1" dirty="0">
              <a:solidFill>
                <a:srgbClr val="333332"/>
              </a:solidFill>
            </a:endParaRPr>
          </a:p>
          <a:p>
            <a:pPr lvl="0" defTabSz="1371874">
              <a:lnSpc>
                <a:spcPct val="120000"/>
              </a:lnSpc>
              <a:spcBef>
                <a:spcPts val="600"/>
              </a:spcBef>
              <a:buClr>
                <a:srgbClr val="F39200"/>
              </a:buClr>
            </a:pPr>
            <a:r>
              <a:rPr lang="en-US" sz="1500" b="1" dirty="0">
                <a:solidFill>
                  <a:srgbClr val="333332"/>
                </a:solidFill>
              </a:rPr>
              <a:t>Technologies:</a:t>
            </a:r>
          </a:p>
          <a:p>
            <a:pPr lvl="0" defTabSz="1371874">
              <a:lnSpc>
                <a:spcPct val="120000"/>
              </a:lnSpc>
              <a:spcBef>
                <a:spcPts val="600"/>
              </a:spcBef>
              <a:buClr>
                <a:srgbClr val="F39200"/>
              </a:buClr>
            </a:pPr>
            <a:r>
              <a:rPr lang="en-US" sz="1500" dirty="0" err="1">
                <a:solidFill>
                  <a:srgbClr val="333332"/>
                </a:solidFill>
              </a:rPr>
              <a:t>Vue.js</a:t>
            </a:r>
            <a:r>
              <a:rPr lang="en-US" sz="1500" dirty="0">
                <a:solidFill>
                  <a:srgbClr val="333332"/>
                </a:solidFill>
              </a:rPr>
              <a:t> / Ag-Grid / Tableau / .NET 4.7 / ASP .NET MVC / SQL Server</a:t>
            </a:r>
          </a:p>
        </p:txBody>
      </p:sp>
    </p:spTree>
    <p:extLst>
      <p:ext uri="{BB962C8B-B14F-4D97-AF65-F5344CB8AC3E}">
        <p14:creationId xmlns:p14="http://schemas.microsoft.com/office/powerpoint/2010/main" val="937011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ataArt_Finance_Practice_2018 1.2_ET">
  <a:themeElements>
    <a:clrScheme name="DataArt Primary Colors">
      <a:dk1>
        <a:srgbClr val="333332"/>
      </a:dk1>
      <a:lt1>
        <a:srgbClr val="FFFFFF"/>
      </a:lt1>
      <a:dk2>
        <a:srgbClr val="333332"/>
      </a:dk2>
      <a:lt2>
        <a:srgbClr val="FFFFFF"/>
      </a:lt2>
      <a:accent1>
        <a:srgbClr val="4EC1E2"/>
      </a:accent1>
      <a:accent2>
        <a:srgbClr val="04A87D"/>
      </a:accent2>
      <a:accent3>
        <a:srgbClr val="D8422D"/>
      </a:accent3>
      <a:accent4>
        <a:srgbClr val="725198"/>
      </a:accent4>
      <a:accent5>
        <a:srgbClr val="F39200"/>
      </a:accent5>
      <a:accent6>
        <a:srgbClr val="F6DD00"/>
      </a:accent6>
      <a:hlink>
        <a:srgbClr val="1E3867"/>
      </a:hlink>
      <a:folHlink>
        <a:srgbClr val="725198"/>
      </a:folHlink>
    </a:clrScheme>
    <a:fontScheme name="DataArt Corporate">
      <a:majorFont>
        <a:latin typeface="DA_FuturaPT Light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_Corporate_Template_Unsafe_02-AUG-17.potx" id="{490EFD07-DEB2-476F-806F-F99A815A41BA}" vid="{81D8E1FC-C462-4C5F-A219-20BEAFA5B7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ataArt Primary Colors">
    <a:dk1>
      <a:srgbClr val="333332"/>
    </a:dk1>
    <a:lt1>
      <a:srgbClr val="FFFFFF"/>
    </a:lt1>
    <a:dk2>
      <a:srgbClr val="333332"/>
    </a:dk2>
    <a:lt2>
      <a:srgbClr val="FFFFFF"/>
    </a:lt2>
    <a:accent1>
      <a:srgbClr val="4EC1E2"/>
    </a:accent1>
    <a:accent2>
      <a:srgbClr val="04A87D"/>
    </a:accent2>
    <a:accent3>
      <a:srgbClr val="D8422D"/>
    </a:accent3>
    <a:accent4>
      <a:srgbClr val="725198"/>
    </a:accent4>
    <a:accent5>
      <a:srgbClr val="F39200"/>
    </a:accent5>
    <a:accent6>
      <a:srgbClr val="F6DD00"/>
    </a:accent6>
    <a:hlink>
      <a:srgbClr val="1E3867"/>
    </a:hlink>
    <a:folHlink>
      <a:srgbClr val="725198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derNumber xmlns="3a45e0d3-8a2f-4bd3-a7db-59ddf28a0d8f">5</OrderNumber>
    <IsNDA xmlns="3a45e0d3-8a2f-4bd3-a7db-59ddf28a0d8f">false</IsNDA>
    <Confidential xmlns="a5ee6eb3-6eec-4d02-bcb7-bbfb5e792d94">false</Confidentia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BE8C5350152F42BCC8BE9F08A9C940" ma:contentTypeVersion="10" ma:contentTypeDescription="Create a new document." ma:contentTypeScope="" ma:versionID="dac535520aa3db5c376aac99980f35f9">
  <xsd:schema xmlns:xsd="http://www.w3.org/2001/XMLSchema" xmlns:xs="http://www.w3.org/2001/XMLSchema" xmlns:p="http://schemas.microsoft.com/office/2006/metadata/properties" xmlns:ns2="3a45e0d3-8a2f-4bd3-a7db-59ddf28a0d8f" xmlns:ns3="a5ee6eb3-6eec-4d02-bcb7-bbfb5e792d94" targetNamespace="http://schemas.microsoft.com/office/2006/metadata/properties" ma:root="true" ma:fieldsID="8dd53a3da79c76fe840c52f089654521" ns2:_="" ns3:_="">
    <xsd:import namespace="3a45e0d3-8a2f-4bd3-a7db-59ddf28a0d8f"/>
    <xsd:import namespace="a5ee6eb3-6eec-4d02-bcb7-bbfb5e792d94"/>
    <xsd:element name="properties">
      <xsd:complexType>
        <xsd:sequence>
          <xsd:element name="documentManagement">
            <xsd:complexType>
              <xsd:all>
                <xsd:element ref="ns2:OrderNumber" minOccurs="0"/>
                <xsd:element ref="ns2:IsNDA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3:Confidential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e0d3-8a2f-4bd3-a7db-59ddf28a0d8f" elementFormDefault="qualified">
    <xsd:import namespace="http://schemas.microsoft.com/office/2006/documentManagement/types"/>
    <xsd:import namespace="http://schemas.microsoft.com/office/infopath/2007/PartnerControls"/>
    <xsd:element name="OrderNumber" ma:index="8" nillable="true" ma:displayName="Order Number" ma:default="" ma:internalName="OrderNumber">
      <xsd:simpleType>
        <xsd:restriction base="dms:Number"/>
      </xsd:simpleType>
    </xsd:element>
    <xsd:element name="IsNDA" ma:index="9" nillable="true" ma:displayName="Is NDA" ma:default="0" ma:internalName="IsNDA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ee6eb3-6eec-4d02-bcb7-bbfb5e792d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Confidential" ma:index="14" nillable="true" ma:displayName="Confidential" ma:default="0" ma:internalName="Confidential">
      <xsd:simpleType>
        <xsd:restriction base="dms:Boolea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5F9379-F1DF-4FBB-AE2A-9F10AA4C1F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A33FEA-BD19-4D35-B996-7496B354F7C9}">
  <ds:schemaRefs>
    <ds:schemaRef ds:uri="8547e1ed-db4e-400d-b691-8e3c4c865ac2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fe10a7b5-b938-4e1c-8427-e41da2c90305"/>
    <ds:schemaRef ds:uri="http://purl.org/dc/dcmitype/"/>
    <ds:schemaRef ds:uri="3a45e0d3-8a2f-4bd3-a7db-59ddf28a0d8f"/>
    <ds:schemaRef ds:uri="a5ee6eb3-6eec-4d02-bcb7-bbfb5e792d94"/>
  </ds:schemaRefs>
</ds:datastoreItem>
</file>

<file path=customXml/itemProps3.xml><?xml version="1.0" encoding="utf-8"?>
<ds:datastoreItem xmlns:ds="http://schemas.openxmlformats.org/officeDocument/2006/customXml" ds:itemID="{C4703522-C517-4ED1-A253-E7F57EC1E7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45e0d3-8a2f-4bd3-a7db-59ddf28a0d8f"/>
    <ds:schemaRef ds:uri="a5ee6eb3-6eec-4d02-bcb7-bbfb5e792d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193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Aktiv Grotesk</vt:lpstr>
      <vt:lpstr>Arial</vt:lpstr>
      <vt:lpstr>Calibri</vt:lpstr>
      <vt:lpstr>DA_FuturaPT Light</vt:lpstr>
      <vt:lpstr>Futura PT</vt:lpstr>
      <vt:lpstr>Open Sans</vt:lpstr>
      <vt:lpstr>Open Sans Light</vt:lpstr>
      <vt:lpstr>DataArt_Finance_Practice_2018 1.2_ET</vt:lpstr>
      <vt:lpstr>Application Suite for a Large Hedge Fund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Services &amp; Capital Markets</dc:title>
  <dc:creator/>
  <cp:lastModifiedBy/>
  <cp:revision>221</cp:revision>
  <cp:lastPrinted>2019-05-21T14:45:55Z</cp:lastPrinted>
  <dcterms:created xsi:type="dcterms:W3CDTF">2018-09-04T12:11:09Z</dcterms:created>
  <dcterms:modified xsi:type="dcterms:W3CDTF">2021-03-24T09:40:11Z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0x0101003DBE8C5350152F42BCC8BE9F08A9C940</vt:lpwstr>
  </property>
  <property fmtid="{D5CDD505-2E9C-101B-9397-08002B2CF9AE}" pid="3" name="_dlc_DocIdItemGuid">
    <vt:lpwstr>8f7e9969-481f-4671-8921-ae266d38d4e2</vt:lpwstr>
  </property>
</Properties>
</file>